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750" r:id="rId2"/>
  </p:sldMasterIdLst>
  <p:sldIdLst>
    <p:sldId id="256" r:id="rId3"/>
    <p:sldId id="257" r:id="rId4"/>
    <p:sldId id="258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48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16877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5181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ion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524382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550884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e nom 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1230837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rai ou fau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739921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1507624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3779543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118208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239537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70487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53948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5611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74321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08332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59405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08171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4296E0-C14A-49DA-8DE1-E298F4F9418B}" type="datetimeFigureOut">
              <a:rPr lang="fr-FR" smtClean="0"/>
              <a:t>16/01/2026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ED34140-8DEF-42EC-91B1-A22DE242E76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7904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00823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2" r:id="rId1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FD81162-023C-DF2C-E3A9-FDD816CF85F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Problématique Photovoltaïque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A706F47-7B37-CA1F-35E1-6C429FC40D5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/>
              <a:t>Proposée par le SDEM 50</a:t>
            </a:r>
          </a:p>
          <a:p>
            <a:r>
              <a:rPr lang="fr-FR" dirty="0"/>
              <a:t>Syndicat des Energies de la Manche</a:t>
            </a:r>
          </a:p>
        </p:txBody>
      </p:sp>
      <p:pic>
        <p:nvPicPr>
          <p:cNvPr id="4" name="Image 3">
            <a:extLst>
              <a:ext uri="{FF2B5EF4-FFF2-40B4-BE49-F238E27FC236}">
                <a16:creationId xmlns:a16="http://schemas.microsoft.com/office/drawing/2014/main" id="{3616649C-27F3-4FF9-5119-802C261EAC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4403" y="1557493"/>
            <a:ext cx="3507281" cy="42997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862065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4AC8E4-A6EB-FB7F-9D93-3DFB6F5B12A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E80B86A7-A1EC-475B-9166-88902B033A3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7AAE72A4-68AB-4804-CF24-BEBFEE866F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33502" y="619648"/>
            <a:ext cx="10573366" cy="1320800"/>
          </a:xfrm>
        </p:spPr>
        <p:txBody>
          <a:bodyPr>
            <a:normAutofit/>
          </a:bodyPr>
          <a:lstStyle/>
          <a:p>
            <a:r>
              <a:rPr lang="fr-FR" dirty="0">
                <a:solidFill>
                  <a:schemeClr val="accent2"/>
                </a:solidFill>
              </a:rPr>
              <a:t>Problématique Photovoltaïque</a:t>
            </a:r>
            <a:br>
              <a:rPr lang="fr-FR" dirty="0"/>
            </a:br>
            <a:r>
              <a:rPr lang="fr-FR" i="1" dirty="0"/>
              <a:t>Proposée par le SDEM 50</a:t>
            </a:r>
          </a:p>
        </p:txBody>
      </p:sp>
      <p:sp>
        <p:nvSpPr>
          <p:cNvPr id="11" name="Isosceles Triangle 9">
            <a:extLst>
              <a:ext uri="{FF2B5EF4-FFF2-40B4-BE49-F238E27FC236}">
                <a16:creationId xmlns:a16="http://schemas.microsoft.com/office/drawing/2014/main" id="{C2C29CB1-9F74-4879-A6AF-AEA67B6F1F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fr-FR"/>
          </a:p>
        </p:txBody>
      </p:sp>
      <p:sp>
        <p:nvSpPr>
          <p:cNvPr id="13" name="Isosceles Triangle 11">
            <a:extLst>
              <a:ext uri="{FF2B5EF4-FFF2-40B4-BE49-F238E27FC236}">
                <a16:creationId xmlns:a16="http://schemas.microsoft.com/office/drawing/2014/main" id="{7E2C7115-5336-410C-AD71-0F0952A2E5A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11743267" y="4013200"/>
            <a:ext cx="448733" cy="2844800"/>
          </a:xfrm>
          <a:prstGeom prst="triangle">
            <a:avLst>
              <a:gd name="adj" fmla="val 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fr-FR"/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5A96294C-607F-4602-A5C1-1E9A40B6AE2D}"/>
              </a:ext>
            </a:extLst>
          </p:cNvPr>
          <p:cNvSpPr txBox="1">
            <a:spLocks/>
          </p:cNvSpPr>
          <p:nvPr/>
        </p:nvSpPr>
        <p:spPr>
          <a:xfrm>
            <a:off x="928114" y="1788845"/>
            <a:ext cx="9930384" cy="4624259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342900" indent="-3429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  <a:defRPr sz="1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 3" charset="2"/>
              <a:buNone/>
            </a:pPr>
            <a:r>
              <a:rPr lang="fr-FR" b="1" dirty="0"/>
              <a:t>Le contexte</a:t>
            </a:r>
          </a:p>
          <a:p>
            <a:pPr marL="0" indent="0" algn="just">
              <a:buFont typeface="Wingdings 3" charset="2"/>
              <a:buNone/>
            </a:pPr>
            <a:r>
              <a:rPr lang="fr-FR" dirty="0"/>
              <a:t>Le photovoltaïque, source de production d’électricité renouvelable, connaît un développement important en France depuis 20 ans avec une production de 25 milliards de kWh en 2024, soit 4,6% de la production totale d’électricité répertoriée sur plus de 1 210 000 installations. Les panneaux « solaires » peuvent être installés sur des bâtiments ou dans des parcs de grande superficie. De plus en plus de communes réfléchissent à la mise en place d’installations sur leur patrimoine. </a:t>
            </a:r>
          </a:p>
          <a:p>
            <a:pPr marL="0" indent="0" algn="just">
              <a:buFont typeface="Wingdings 3" charset="2"/>
              <a:buNone/>
            </a:pPr>
            <a:r>
              <a:rPr lang="fr-FR" dirty="0"/>
              <a:t> </a:t>
            </a:r>
            <a:endParaRPr lang="fr-FR" b="1" dirty="0"/>
          </a:p>
          <a:p>
            <a:pPr marL="0" indent="0" algn="ctr">
              <a:buFont typeface="Wingdings 3" charset="2"/>
              <a:buNone/>
            </a:pPr>
            <a:r>
              <a:rPr lang="fr-FR" sz="2800" dirty="0">
                <a:solidFill>
                  <a:srgbClr val="0070C0"/>
                </a:solidFill>
              </a:rPr>
              <a:t>La problématique</a:t>
            </a:r>
          </a:p>
          <a:p>
            <a:pPr marL="0" indent="0" algn="ctr">
              <a:buFont typeface="Wingdings 3" charset="2"/>
              <a:buNone/>
            </a:pPr>
            <a:r>
              <a:rPr lang="fr-FR" sz="2600" b="1" dirty="0">
                <a:solidFill>
                  <a:srgbClr val="0070C0"/>
                </a:solidFill>
              </a:rPr>
              <a:t>Proposez un schéma directeur des énergies orienté sur les énergies photovoltaïques pour le patrimoine de la Ville d’Agneaux.</a:t>
            </a:r>
          </a:p>
          <a:p>
            <a:pPr marL="0" indent="0" algn="ctr">
              <a:buFont typeface="Wingdings 3" charset="2"/>
              <a:buNone/>
            </a:pPr>
            <a:endParaRPr lang="fr-FR" b="1" dirty="0"/>
          </a:p>
          <a:p>
            <a:pPr marL="0" indent="0" algn="ctr">
              <a:buFont typeface="Wingdings 3" charset="2"/>
              <a:buNone/>
            </a:pPr>
            <a:r>
              <a:rPr lang="fr-FR" b="1" dirty="0"/>
              <a:t>Les attendus </a:t>
            </a:r>
          </a:p>
          <a:p>
            <a:pPr marL="0" indent="0" algn="just">
              <a:buFont typeface="Wingdings 3" charset="2"/>
              <a:buNone/>
            </a:pPr>
            <a:r>
              <a:rPr lang="fr-FR" dirty="0"/>
              <a:t>Votre projet devra inclure les aspects suivants : Proposer un scénario clair pour la commune (raisons des choix de bâtiments et des espaces en fonction de la réglementation), Argumenter vos choix en termes techniques économiques et esthétiques, Réfléchissez à la notion d’autoconsommation individuelle et collective (périmètre d’autoconsommation). Valorisation d’un ou plusieurs métiers en lien avec l’énergie photovoltaïque. </a:t>
            </a:r>
          </a:p>
          <a:p>
            <a:pPr marL="0" indent="0">
              <a:buFont typeface="Wingdings 3" charset="2"/>
              <a:buNone/>
            </a:pPr>
            <a:endParaRPr lang="fr-FR" dirty="0"/>
          </a:p>
          <a:p>
            <a:pPr marL="0" indent="0" algn="just">
              <a:buFont typeface="Wingdings 3" charset="2"/>
              <a:buNone/>
            </a:pPr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3636067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8E2992D-CD96-FF4A-982C-8AB099DD1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Liste des documents disponibles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59A1563-BD3C-1564-1381-7516BB1473D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Dossier de problématique</a:t>
            </a:r>
          </a:p>
          <a:p>
            <a:r>
              <a:rPr lang="fr-FR" dirty="0"/>
              <a:t>Dossier Ressources</a:t>
            </a:r>
          </a:p>
        </p:txBody>
      </p:sp>
    </p:spTree>
    <p:extLst>
      <p:ext uri="{BB962C8B-B14F-4D97-AF65-F5344CB8AC3E}">
        <p14:creationId xmlns:p14="http://schemas.microsoft.com/office/powerpoint/2010/main" val="4069007716"/>
      </p:ext>
    </p:extLst>
  </p:cSld>
  <p:clrMapOvr>
    <a:masterClrMapping/>
  </p:clrMapOvr>
</p:sld>
</file>

<file path=ppt/theme/theme1.xml><?xml version="1.0" encoding="utf-8"?>
<a:theme xmlns:a="http://schemas.openxmlformats.org/drawingml/2006/main" name="Facette">
  <a:themeElements>
    <a:clrScheme name="Facett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te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t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Facette">
  <a:themeElements>
    <a:clrScheme name="Facett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te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t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Metadata/LabelInfo.xml><?xml version="1.0" encoding="utf-8"?>
<clbl:labelList xmlns:clbl="http://schemas.microsoft.com/office/2020/mipLabelMetadata">
  <clbl:label id="{2d26f538-337a-4593-a7e6-123667b1a538}" enabled="1" method="Standard" siteId="{e242425b-70fc-44dc-9ddf-c21e304e6c80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84</TotalTime>
  <Words>201</Words>
  <Application>Microsoft Office PowerPoint</Application>
  <PresentationFormat>Grand écran</PresentationFormat>
  <Paragraphs>16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2</vt:i4>
      </vt:variant>
      <vt:variant>
        <vt:lpstr>Titres des diapositives</vt:lpstr>
      </vt:variant>
      <vt:variant>
        <vt:i4>3</vt:i4>
      </vt:variant>
    </vt:vector>
  </HeadingPairs>
  <TitlesOfParts>
    <vt:vector size="8" baseType="lpstr">
      <vt:lpstr>Arial</vt:lpstr>
      <vt:lpstr>Trebuchet MS</vt:lpstr>
      <vt:lpstr>Wingdings 3</vt:lpstr>
      <vt:lpstr>Facette</vt:lpstr>
      <vt:lpstr>Facette</vt:lpstr>
      <vt:lpstr>Problématique Photovoltaïque</vt:lpstr>
      <vt:lpstr>Problématique Photovoltaïque Proposée par le SDEM 50</vt:lpstr>
      <vt:lpstr>Liste des documents disponibles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BOURGEOIS Franck</dc:creator>
  <cp:lastModifiedBy>BOURGEOIS Franck</cp:lastModifiedBy>
  <cp:revision>5</cp:revision>
  <dcterms:created xsi:type="dcterms:W3CDTF">2026-01-15T14:47:51Z</dcterms:created>
  <dcterms:modified xsi:type="dcterms:W3CDTF">2026-01-16T17:20:59Z</dcterms:modified>
</cp:coreProperties>
</file>

<file path=docProps/thumbnail.jpeg>
</file>