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300" r:id="rId5"/>
    <p:sldId id="285" r:id="rId6"/>
    <p:sldId id="286" r:id="rId7"/>
    <p:sldId id="295" r:id="rId8"/>
    <p:sldId id="303" r:id="rId9"/>
    <p:sldId id="304" r:id="rId10"/>
    <p:sldId id="305" r:id="rId11"/>
    <p:sldId id="306" r:id="rId12"/>
    <p:sldId id="307" r:id="rId13"/>
    <p:sldId id="308" r:id="rId14"/>
    <p:sldId id="311" r:id="rId15"/>
    <p:sldId id="29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ED3950-36A9-E54F-3650-A63F0F5841A2}" v="145" dt="2025-12-16T08:00:42.706"/>
    <p1510:client id="{D9359F7E-CEFD-459D-935B-51EF4545DDAC}" v="12" dt="2025-12-15T14:33:30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449" autoAdjust="0"/>
  </p:normalViewPr>
  <p:slideViewPr>
    <p:cSldViewPr snapToGrid="0">
      <p:cViewPr>
        <p:scale>
          <a:sx n="66" d="100"/>
          <a:sy n="66" d="100"/>
        </p:scale>
        <p:origin x="668" y="220"/>
      </p:cViewPr>
      <p:guideLst/>
    </p:cSldViewPr>
  </p:slideViewPr>
  <p:outlineViewPr>
    <p:cViewPr>
      <p:scale>
        <a:sx n="33" d="100"/>
        <a:sy n="33" d="100"/>
      </p:scale>
      <p:origin x="0" y="-2325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382"/>
    </p:cViewPr>
  </p:sorterViewPr>
  <p:notesViewPr>
    <p:cSldViewPr snapToGrid="0">
      <p:cViewPr varScale="1">
        <p:scale>
          <a:sx n="78" d="100"/>
          <a:sy n="78" d="100"/>
        </p:scale>
        <p:origin x="29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F8AC652-EC18-4318-16A2-492E55B94D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2B654AC-5062-496E-A9F9-2EFC84E3DD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EFD8F-BABE-4AA4-852D-E6BCBB0CE819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B6C2B98-DFD1-1BC0-E3AB-175D543FDE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0C9216-198A-3DDC-DB6F-EF954BE09C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8366D-D8FD-40B9-BE3E-AEA9D5E8FF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329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1474C-8B10-491A-9535-F63A43437ED5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4D021-F60E-4F16-97E4-F7C0DA0207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53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15BF39D-FF29-39DD-9F56-DD7CA32ED8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3200" cy="685800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/>
          <a:lstStyle>
            <a:lvl1pPr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F63CCF-B50E-43E2-B311-B7FF363C6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244" y="2631009"/>
            <a:ext cx="4680000" cy="1440000"/>
          </a:xfrm>
        </p:spPr>
        <p:txBody>
          <a:bodyPr anchor="b"/>
          <a:lstStyle>
            <a:lvl1pPr marL="0" indent="0" algn="r">
              <a:buNone/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B31A9D-1902-444C-B300-462EDB479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244" y="4129609"/>
            <a:ext cx="4680000" cy="972000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B41D1C2B-A1C1-322E-9FF2-9F8E3641FD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38112"/>
            <a:ext cx="1807368" cy="10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N°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55B2F4C-4FE2-101B-0728-5EB3E5A548E8}"/>
              </a:ext>
            </a:extLst>
          </p:cNvPr>
          <p:cNvSpPr/>
          <p:nvPr userDrawn="1"/>
        </p:nvSpPr>
        <p:spPr>
          <a:xfrm>
            <a:off x="869897" y="834709"/>
            <a:ext cx="2168387" cy="2168448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93C61CD5-E19B-9D70-191C-CEBD3078DA3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591084" y="1555957"/>
            <a:ext cx="3844800" cy="3844800"/>
          </a:xfrm>
          <a:custGeom>
            <a:avLst/>
            <a:gdLst>
              <a:gd name="connsiteX0" fmla="*/ 1447200 w 3844800"/>
              <a:gd name="connsiteY0" fmla="*/ 0 h 3844800"/>
              <a:gd name="connsiteX1" fmla="*/ 3844800 w 3844800"/>
              <a:gd name="connsiteY1" fmla="*/ 0 h 3844800"/>
              <a:gd name="connsiteX2" fmla="*/ 3844800 w 3844800"/>
              <a:gd name="connsiteY2" fmla="*/ 3844800 h 3844800"/>
              <a:gd name="connsiteX3" fmla="*/ 0 w 3844800"/>
              <a:gd name="connsiteY3" fmla="*/ 3844800 h 3844800"/>
              <a:gd name="connsiteX4" fmla="*/ 0 w 3844800"/>
              <a:gd name="connsiteY4" fmla="*/ 1447200 h 3844800"/>
              <a:gd name="connsiteX5" fmla="*/ 1447200 w 3844800"/>
              <a:gd name="connsiteY5" fmla="*/ 1447200 h 3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4800" h="3844800">
                <a:moveTo>
                  <a:pt x="1447200" y="0"/>
                </a:moveTo>
                <a:lnTo>
                  <a:pt x="3844800" y="0"/>
                </a:lnTo>
                <a:lnTo>
                  <a:pt x="3844800" y="3844800"/>
                </a:lnTo>
                <a:lnTo>
                  <a:pt x="0" y="3844800"/>
                </a:lnTo>
                <a:lnTo>
                  <a:pt x="0" y="1447200"/>
                </a:lnTo>
                <a:lnTo>
                  <a:pt x="1447200" y="144720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grpSp>
        <p:nvGrpSpPr>
          <p:cNvPr id="22" name="Turbine">
            <a:extLst>
              <a:ext uri="{FF2B5EF4-FFF2-40B4-BE49-F238E27FC236}">
                <a16:creationId xmlns:a16="http://schemas.microsoft.com/office/drawing/2014/main" id="{61228807-16E4-F059-66DA-58FB0A205A7C}"/>
              </a:ext>
            </a:extLst>
          </p:cNvPr>
          <p:cNvGrpSpPr/>
          <p:nvPr userDrawn="1"/>
        </p:nvGrpSpPr>
        <p:grpSpPr>
          <a:xfrm>
            <a:off x="1591084" y="1555957"/>
            <a:ext cx="1447200" cy="1447200"/>
            <a:chOff x="1591084" y="1555957"/>
            <a:chExt cx="1447200" cy="14472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3E1796-F6BC-DF40-38BB-8478CAE90E73}"/>
                </a:ext>
              </a:extLst>
            </p:cNvPr>
            <p:cNvSpPr/>
            <p:nvPr userDrawn="1"/>
          </p:nvSpPr>
          <p:spPr>
            <a:xfrm>
              <a:off x="1591084" y="1555957"/>
              <a:ext cx="1447200" cy="144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7" name="Graphique 16">
              <a:extLst>
                <a:ext uri="{FF2B5EF4-FFF2-40B4-BE49-F238E27FC236}">
                  <a16:creationId xmlns:a16="http://schemas.microsoft.com/office/drawing/2014/main" id="{658BCF93-2D46-1FB6-4291-F57E34730E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33467" y="1727804"/>
              <a:ext cx="1161337" cy="1044297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5515" y="2937852"/>
            <a:ext cx="5400000" cy="1440000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E0D5D0-3E4F-47E8-8C06-CBE68A62203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20739" y="1198470"/>
            <a:ext cx="2513635" cy="1908000"/>
          </a:xfrm>
        </p:spPr>
        <p:txBody>
          <a:bodyPr anchor="t"/>
          <a:lstStyle>
            <a:lvl1pPr marL="0" indent="0">
              <a:buNone/>
              <a:defRPr sz="1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C8B5DC9-81AC-04E2-8B12-361ADF2B5B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25514" y="4270344"/>
            <a:ext cx="5399999" cy="9720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8510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n 2 colonnes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Turbine">
            <a:extLst>
              <a:ext uri="{FF2B5EF4-FFF2-40B4-BE49-F238E27FC236}">
                <a16:creationId xmlns:a16="http://schemas.microsoft.com/office/drawing/2014/main" id="{007DF808-0030-FC89-D639-28F685225D58}"/>
              </a:ext>
            </a:extLst>
          </p:cNvPr>
          <p:cNvGrpSpPr/>
          <p:nvPr userDrawn="1"/>
        </p:nvGrpSpPr>
        <p:grpSpPr>
          <a:xfrm>
            <a:off x="10097486" y="0"/>
            <a:ext cx="1684939" cy="1684162"/>
            <a:chOff x="10097486" y="0"/>
            <a:chExt cx="1684939" cy="1684162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E3324F4-3735-7242-3947-306048913871}"/>
                </a:ext>
              </a:extLst>
            </p:cNvPr>
            <p:cNvSpPr/>
            <p:nvPr userDrawn="1"/>
          </p:nvSpPr>
          <p:spPr>
            <a:xfrm>
              <a:off x="10097486" y="418288"/>
              <a:ext cx="1265839" cy="1265874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D7BF41B-980D-6E41-525F-7FBAEB7D7C5A}"/>
                </a:ext>
              </a:extLst>
            </p:cNvPr>
            <p:cNvSpPr/>
            <p:nvPr userDrawn="1"/>
          </p:nvSpPr>
          <p:spPr>
            <a:xfrm>
              <a:off x="10516586" y="0"/>
              <a:ext cx="1265839" cy="1265874"/>
            </a:xfrm>
            <a:prstGeom prst="rect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6E423312-54C1-7607-B0CB-4FDBEC18866A}"/>
                </a:ext>
              </a:extLst>
            </p:cNvPr>
            <p:cNvGrpSpPr/>
            <p:nvPr userDrawn="1"/>
          </p:nvGrpSpPr>
          <p:grpSpPr>
            <a:xfrm>
              <a:off x="10516586" y="418289"/>
              <a:ext cx="846739" cy="847288"/>
              <a:chOff x="8195791" y="2286000"/>
              <a:chExt cx="1716087" cy="17172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96DAE6-F439-D612-47BC-3B9C046B4BD0}"/>
                  </a:ext>
                </a:extLst>
              </p:cNvPr>
              <p:cNvSpPr/>
              <p:nvPr userDrawn="1"/>
            </p:nvSpPr>
            <p:spPr>
              <a:xfrm>
                <a:off x="8195791" y="2286000"/>
                <a:ext cx="1716087" cy="1717200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25" name="Graphique 24">
                <a:extLst>
                  <a:ext uri="{FF2B5EF4-FFF2-40B4-BE49-F238E27FC236}">
                    <a16:creationId xmlns:a16="http://schemas.microsoft.com/office/drawing/2014/main" id="{45238904-4A5F-CD2A-3EA9-8F9D7A446A9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371778" y="2489908"/>
                <a:ext cx="1379649" cy="1239129"/>
              </a:xfrm>
              <a:prstGeom prst="rect">
                <a:avLst/>
              </a:prstGeom>
            </p:spPr>
          </p:pic>
        </p:grpSp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5E4CA17E-C04D-B2B0-EF0D-06A7A8AE966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49332" y="1332140"/>
            <a:ext cx="4320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8654BF1F-0C65-E96D-EBE8-363141F5541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524532" y="1332140"/>
            <a:ext cx="4320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A054A3-2A12-70FE-BB2C-F844772DF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12371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n 2 colonnes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44D53D1-89C5-D720-3340-B63A7A972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32" y="441166"/>
            <a:ext cx="10888449" cy="792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5E4CA17E-C04D-B2B0-EF0D-06A7A8AE966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749332" y="1332140"/>
            <a:ext cx="5256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8654BF1F-0C65-E96D-EBE8-363141F5541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81782" y="1332140"/>
            <a:ext cx="5256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0574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avec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78EB2DD0-F582-E7B3-C9CA-C65AF35D15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33614" y="578389"/>
            <a:ext cx="4266660" cy="4266660"/>
          </a:xfrm>
          <a:custGeom>
            <a:avLst/>
            <a:gdLst>
              <a:gd name="connsiteX0" fmla="*/ 0 w 4266660"/>
              <a:gd name="connsiteY0" fmla="*/ 0 h 4266660"/>
              <a:gd name="connsiteX1" fmla="*/ 3096660 w 4266660"/>
              <a:gd name="connsiteY1" fmla="*/ 0 h 4266660"/>
              <a:gd name="connsiteX2" fmla="*/ 3096660 w 4266660"/>
              <a:gd name="connsiteY2" fmla="*/ 1170000 h 4266660"/>
              <a:gd name="connsiteX3" fmla="*/ 4266660 w 4266660"/>
              <a:gd name="connsiteY3" fmla="*/ 1170000 h 4266660"/>
              <a:gd name="connsiteX4" fmla="*/ 4266660 w 4266660"/>
              <a:gd name="connsiteY4" fmla="*/ 4266660 h 4266660"/>
              <a:gd name="connsiteX5" fmla="*/ 0 w 4266660"/>
              <a:gd name="connsiteY5" fmla="*/ 4266660 h 4266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6660" h="4266660">
                <a:moveTo>
                  <a:pt x="0" y="0"/>
                </a:moveTo>
                <a:lnTo>
                  <a:pt x="3096660" y="0"/>
                </a:lnTo>
                <a:lnTo>
                  <a:pt x="3096660" y="1170000"/>
                </a:lnTo>
                <a:lnTo>
                  <a:pt x="4266660" y="1170000"/>
                </a:lnTo>
                <a:lnTo>
                  <a:pt x="4266660" y="4266660"/>
                </a:lnTo>
                <a:lnTo>
                  <a:pt x="0" y="426666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4654A9-860D-0C23-6881-E5D5CD9FC5F1}"/>
              </a:ext>
            </a:extLst>
          </p:cNvPr>
          <p:cNvSpPr/>
          <p:nvPr userDrawn="1"/>
        </p:nvSpPr>
        <p:spPr>
          <a:xfrm>
            <a:off x="10029825" y="0"/>
            <a:ext cx="1748138" cy="17496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Turbine">
            <a:extLst>
              <a:ext uri="{FF2B5EF4-FFF2-40B4-BE49-F238E27FC236}">
                <a16:creationId xmlns:a16="http://schemas.microsoft.com/office/drawing/2014/main" id="{D3A3E713-7FE0-17C8-B3DB-7B8E467E4BBC}"/>
              </a:ext>
            </a:extLst>
          </p:cNvPr>
          <p:cNvGrpSpPr/>
          <p:nvPr userDrawn="1"/>
        </p:nvGrpSpPr>
        <p:grpSpPr>
          <a:xfrm>
            <a:off x="10030274" y="578389"/>
            <a:ext cx="1170000" cy="1170000"/>
            <a:chOff x="10030274" y="578389"/>
            <a:chExt cx="1170000" cy="11700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09A56F1-3049-D9A9-2C09-2C45DCD20249}"/>
                </a:ext>
              </a:extLst>
            </p:cNvPr>
            <p:cNvSpPr/>
            <p:nvPr userDrawn="1"/>
          </p:nvSpPr>
          <p:spPr>
            <a:xfrm>
              <a:off x="10030274" y="578389"/>
              <a:ext cx="1170000" cy="11700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1BB6BB0A-065A-0847-4457-00DB8FBBF6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145385" y="717320"/>
              <a:ext cx="938892" cy="844270"/>
            </a:xfrm>
            <a:prstGeom prst="rect">
              <a:avLst/>
            </a:prstGeom>
          </p:spPr>
        </p:pic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FEF5B795-B773-2F30-5691-A15079D563F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749332" y="1332140"/>
            <a:ext cx="5256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AD83C6C-3D45-CA86-839C-2BA311DDE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33" y="441166"/>
            <a:ext cx="5255999" cy="792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58082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avec chiffre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4654A9-860D-0C23-6881-E5D5CD9FC5F1}"/>
              </a:ext>
            </a:extLst>
          </p:cNvPr>
          <p:cNvSpPr/>
          <p:nvPr userDrawn="1"/>
        </p:nvSpPr>
        <p:spPr>
          <a:xfrm>
            <a:off x="6243242" y="1958354"/>
            <a:ext cx="3575325" cy="3575325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454B10E6-D928-379A-D32C-A468BBE9A8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16567" y="-1042"/>
            <a:ext cx="3561396" cy="3561396"/>
          </a:xfrm>
          <a:custGeom>
            <a:avLst/>
            <a:gdLst>
              <a:gd name="connsiteX0" fmla="*/ 0 w 3561396"/>
              <a:gd name="connsiteY0" fmla="*/ 0 h 3561396"/>
              <a:gd name="connsiteX1" fmla="*/ 3561396 w 3561396"/>
              <a:gd name="connsiteY1" fmla="*/ 0 h 3561396"/>
              <a:gd name="connsiteX2" fmla="*/ 3561396 w 3561396"/>
              <a:gd name="connsiteY2" fmla="*/ 3561396 h 3561396"/>
              <a:gd name="connsiteX3" fmla="*/ 1602000 w 3561396"/>
              <a:gd name="connsiteY3" fmla="*/ 3561396 h 3561396"/>
              <a:gd name="connsiteX4" fmla="*/ 1602000 w 3561396"/>
              <a:gd name="connsiteY4" fmla="*/ 1959396 h 3561396"/>
              <a:gd name="connsiteX5" fmla="*/ 0 w 3561396"/>
              <a:gd name="connsiteY5" fmla="*/ 1959396 h 3561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61396" h="3561396">
                <a:moveTo>
                  <a:pt x="0" y="0"/>
                </a:moveTo>
                <a:lnTo>
                  <a:pt x="3561396" y="0"/>
                </a:lnTo>
                <a:lnTo>
                  <a:pt x="3561396" y="3561396"/>
                </a:lnTo>
                <a:lnTo>
                  <a:pt x="1602000" y="3561396"/>
                </a:lnTo>
                <a:lnTo>
                  <a:pt x="1602000" y="1959396"/>
                </a:lnTo>
                <a:lnTo>
                  <a:pt x="0" y="195939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grpSp>
        <p:nvGrpSpPr>
          <p:cNvPr id="23" name="Turbine">
            <a:extLst>
              <a:ext uri="{FF2B5EF4-FFF2-40B4-BE49-F238E27FC236}">
                <a16:creationId xmlns:a16="http://schemas.microsoft.com/office/drawing/2014/main" id="{EBB65F64-3902-63D7-55DC-C341594B0D67}"/>
              </a:ext>
            </a:extLst>
          </p:cNvPr>
          <p:cNvGrpSpPr/>
          <p:nvPr userDrawn="1"/>
        </p:nvGrpSpPr>
        <p:grpSpPr>
          <a:xfrm>
            <a:off x="8216567" y="1958354"/>
            <a:ext cx="1602000" cy="1602000"/>
            <a:chOff x="8216567" y="1958354"/>
            <a:chExt cx="1602000" cy="1602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12AEF7E-7532-E37A-C2EF-0DBFA786C415}"/>
                </a:ext>
              </a:extLst>
            </p:cNvPr>
            <p:cNvSpPr/>
            <p:nvPr userDrawn="1"/>
          </p:nvSpPr>
          <p:spPr>
            <a:xfrm>
              <a:off x="8216567" y="1958354"/>
              <a:ext cx="1602000" cy="16020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D76770A0-B70C-E898-36FB-5320830C7C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374181" y="2148583"/>
              <a:ext cx="1285560" cy="1156000"/>
            </a:xfrm>
            <a:prstGeom prst="rect">
              <a:avLst/>
            </a:prstGeom>
          </p:spPr>
        </p:pic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9A48749-E69B-FB6B-60DB-F78710131FB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18316" y="3348382"/>
            <a:ext cx="2880000" cy="1332000"/>
          </a:xfrm>
        </p:spPr>
        <p:txBody>
          <a:bodyPr anchor="b"/>
          <a:lstStyle>
            <a:lvl1pPr>
              <a:defRPr sz="73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0BEB0C33-837C-3AC7-353B-5FA35F84F65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14766" y="4507154"/>
            <a:ext cx="3236914" cy="972000"/>
          </a:xfrm>
        </p:spPr>
        <p:txBody>
          <a:bodyPr/>
          <a:lstStyle>
            <a:lvl1pPr>
              <a:lnSpc>
                <a:spcPct val="90000"/>
              </a:lnSpc>
              <a:defRPr sz="2800">
                <a:solidFill>
                  <a:schemeClr val="bg2"/>
                </a:solidFill>
              </a:defRPr>
            </a:lvl1pPr>
          </a:lstStyle>
          <a:p>
            <a:pPr lvl="0"/>
            <a:r>
              <a:rPr lang="fr-FR" dirty="0"/>
              <a:t>Cliquez pour modifier le texte</a:t>
            </a: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FEF5B795-B773-2F30-5691-A15079D563F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749332" y="1332140"/>
            <a:ext cx="5256000" cy="4824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D0B6B83D-27A1-3ACE-03DF-57A2B458E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33" y="441166"/>
            <a:ext cx="5255999" cy="792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57935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iffres cl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147EFB-10D9-A874-4EEF-19AA7FA8F89D}"/>
              </a:ext>
            </a:extLst>
          </p:cNvPr>
          <p:cNvSpPr/>
          <p:nvPr userDrawn="1"/>
        </p:nvSpPr>
        <p:spPr>
          <a:xfrm>
            <a:off x="1493959" y="1617529"/>
            <a:ext cx="2627191" cy="262719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C8F78D-BB7F-BF32-CF6B-A4BADF049334}"/>
              </a:ext>
            </a:extLst>
          </p:cNvPr>
          <p:cNvSpPr/>
          <p:nvPr userDrawn="1"/>
        </p:nvSpPr>
        <p:spPr>
          <a:xfrm>
            <a:off x="4789609" y="1617529"/>
            <a:ext cx="2627191" cy="262719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B2C019-1AB7-D60E-F021-4AE6C49CE45B}"/>
              </a:ext>
            </a:extLst>
          </p:cNvPr>
          <p:cNvSpPr/>
          <p:nvPr userDrawn="1"/>
        </p:nvSpPr>
        <p:spPr>
          <a:xfrm>
            <a:off x="8085259" y="1617529"/>
            <a:ext cx="2627191" cy="2627191"/>
          </a:xfrm>
          <a:prstGeom prst="rect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9A48749-E69B-FB6B-60DB-F78710131FBB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688322" y="2848539"/>
            <a:ext cx="2303998" cy="972000"/>
          </a:xfrm>
        </p:spPr>
        <p:txBody>
          <a:bodyPr anchor="b"/>
          <a:lstStyle>
            <a:lvl1pPr algn="l">
              <a:defRPr sz="5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17" name="Espace réservé du texte 15">
            <a:extLst>
              <a:ext uri="{FF2B5EF4-FFF2-40B4-BE49-F238E27FC236}">
                <a16:creationId xmlns:a16="http://schemas.microsoft.com/office/drawing/2014/main" id="{0BEB0C33-837C-3AC7-353B-5FA35F84F65E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1688320" y="3660834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21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64F00141-F0CB-73F8-285E-41FC8D11D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4E25728-429A-EC5B-1CD1-B6A169B879C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9858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2" name="Espace réservé du texte 15">
            <a:extLst>
              <a:ext uri="{FF2B5EF4-FFF2-40B4-BE49-F238E27FC236}">
                <a16:creationId xmlns:a16="http://schemas.microsoft.com/office/drawing/2014/main" id="{0E816672-188E-D34B-19F0-937D1F4CA64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983972" y="2848539"/>
            <a:ext cx="2303998" cy="972000"/>
          </a:xfrm>
        </p:spPr>
        <p:txBody>
          <a:bodyPr anchor="b"/>
          <a:lstStyle>
            <a:lvl1pPr algn="l">
              <a:defRPr sz="5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23" name="Espace réservé du texte 15">
            <a:extLst>
              <a:ext uri="{FF2B5EF4-FFF2-40B4-BE49-F238E27FC236}">
                <a16:creationId xmlns:a16="http://schemas.microsoft.com/office/drawing/2014/main" id="{D69FB2EC-7851-155C-282A-6CC049A618E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983970" y="3660834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21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DCE6F248-7619-4D02-EB8D-5BCFE525688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9423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7" name="Espace réservé du texte 15">
            <a:extLst>
              <a:ext uri="{FF2B5EF4-FFF2-40B4-BE49-F238E27FC236}">
                <a16:creationId xmlns:a16="http://schemas.microsoft.com/office/drawing/2014/main" id="{7ECD9942-886A-B897-384F-7D5A15B5FB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279622" y="2848539"/>
            <a:ext cx="2303998" cy="972000"/>
          </a:xfrm>
        </p:spPr>
        <p:txBody>
          <a:bodyPr anchor="b"/>
          <a:lstStyle>
            <a:lvl1pPr algn="l">
              <a:defRPr sz="56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6983BD33-32E1-CEFD-D4E0-EC0DB0ABAC7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279620" y="3660834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2100">
                <a:solidFill>
                  <a:schemeClr val="accent3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29" name="Espace réservé du texte 18">
            <a:extLst>
              <a:ext uri="{FF2B5EF4-FFF2-40B4-BE49-F238E27FC236}">
                <a16:creationId xmlns:a16="http://schemas.microsoft.com/office/drawing/2014/main" id="{CAAA6958-02F4-093D-5590-14977994C85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98988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5706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10">
            <a:extLst>
              <a:ext uri="{FF2B5EF4-FFF2-40B4-BE49-F238E27FC236}">
                <a16:creationId xmlns:a16="http://schemas.microsoft.com/office/drawing/2014/main" id="{DFDDDE08-495C-DD36-2901-F855227E966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789609" y="1617529"/>
            <a:ext cx="2628000" cy="262800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Espace réservé pour une image  10">
            <a:extLst>
              <a:ext uri="{FF2B5EF4-FFF2-40B4-BE49-F238E27FC236}">
                <a16:creationId xmlns:a16="http://schemas.microsoft.com/office/drawing/2014/main" id="{0FFFB531-B498-0BDA-9320-F07E426CE9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93959" y="1617530"/>
            <a:ext cx="2627191" cy="262719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0" name="Espace réservé pour une image  10">
            <a:extLst>
              <a:ext uri="{FF2B5EF4-FFF2-40B4-BE49-F238E27FC236}">
                <a16:creationId xmlns:a16="http://schemas.microsoft.com/office/drawing/2014/main" id="{1C00DDCD-93E0-9479-795C-18165708391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085259" y="1617529"/>
            <a:ext cx="2628000" cy="262800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F6C7725-D1DA-7A1F-8DEE-D1B1E655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9EE364-02D1-7D5A-6902-A58A8E67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4DBDCDE-F0EE-49C2-3482-FDEA8FB4C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Titre 12">
            <a:extLst>
              <a:ext uri="{FF2B5EF4-FFF2-40B4-BE49-F238E27FC236}">
                <a16:creationId xmlns:a16="http://schemas.microsoft.com/office/drawing/2014/main" id="{64F00141-F0CB-73F8-285E-41FC8D11D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4" name="Espace réservé du texte 15">
            <a:extLst>
              <a:ext uri="{FF2B5EF4-FFF2-40B4-BE49-F238E27FC236}">
                <a16:creationId xmlns:a16="http://schemas.microsoft.com/office/drawing/2014/main" id="{C40782FB-C00B-ED4D-2A49-86C4F3F3176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41669" y="2943000"/>
            <a:ext cx="2303998" cy="972000"/>
          </a:xfrm>
        </p:spPr>
        <p:txBody>
          <a:bodyPr anchor="b"/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25" name="Espace réservé du texte 15">
            <a:extLst>
              <a:ext uri="{FF2B5EF4-FFF2-40B4-BE49-F238E27FC236}">
                <a16:creationId xmlns:a16="http://schemas.microsoft.com/office/drawing/2014/main" id="{22FDCE64-E581-763E-AABF-415189E6B42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641667" y="3803371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26" name="Espace réservé du texte 15">
            <a:extLst>
              <a:ext uri="{FF2B5EF4-FFF2-40B4-BE49-F238E27FC236}">
                <a16:creationId xmlns:a16="http://schemas.microsoft.com/office/drawing/2014/main" id="{C4C26CBE-62B3-C659-6808-0581B59C9C8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937319" y="2943000"/>
            <a:ext cx="2303998" cy="972000"/>
          </a:xfrm>
        </p:spPr>
        <p:txBody>
          <a:bodyPr anchor="b"/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27" name="Espace réservé du texte 15">
            <a:extLst>
              <a:ext uri="{FF2B5EF4-FFF2-40B4-BE49-F238E27FC236}">
                <a16:creationId xmlns:a16="http://schemas.microsoft.com/office/drawing/2014/main" id="{51D74348-A240-F3BD-2890-6B70AD81921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937317" y="3803371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28" name="Espace réservé du texte 15">
            <a:extLst>
              <a:ext uri="{FF2B5EF4-FFF2-40B4-BE49-F238E27FC236}">
                <a16:creationId xmlns:a16="http://schemas.microsoft.com/office/drawing/2014/main" id="{A2B5D285-839A-2AE7-7BA3-10924E02B64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32969" y="2943000"/>
            <a:ext cx="2303998" cy="972000"/>
          </a:xfrm>
        </p:spPr>
        <p:txBody>
          <a:bodyPr anchor="b"/>
          <a:lstStyle>
            <a:lvl1pPr algn="l">
              <a:defRPr sz="4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00</a:t>
            </a:r>
          </a:p>
        </p:txBody>
      </p:sp>
      <p:sp>
        <p:nvSpPr>
          <p:cNvPr id="29" name="Espace réservé du texte 15">
            <a:extLst>
              <a:ext uri="{FF2B5EF4-FFF2-40B4-BE49-F238E27FC236}">
                <a16:creationId xmlns:a16="http://schemas.microsoft.com/office/drawing/2014/main" id="{0631944E-DCA8-A595-F19F-DF2A792D601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232967" y="3803371"/>
            <a:ext cx="2304000" cy="468000"/>
          </a:xfrm>
        </p:spPr>
        <p:txBody>
          <a:bodyPr/>
          <a:lstStyle>
            <a:lvl1pPr algn="l">
              <a:lnSpc>
                <a:spcPct val="90000"/>
              </a:lnSpc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Modifiez le texte</a:t>
            </a:r>
          </a:p>
        </p:txBody>
      </p:sp>
      <p:sp>
        <p:nvSpPr>
          <p:cNvPr id="30" name="Espace réservé du texte 18">
            <a:extLst>
              <a:ext uri="{FF2B5EF4-FFF2-40B4-BE49-F238E27FC236}">
                <a16:creationId xmlns:a16="http://schemas.microsoft.com/office/drawing/2014/main" id="{2875AE8E-3247-0C3D-A998-3A2841291FB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9858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1" name="Espace réservé du texte 18">
            <a:extLst>
              <a:ext uri="{FF2B5EF4-FFF2-40B4-BE49-F238E27FC236}">
                <a16:creationId xmlns:a16="http://schemas.microsoft.com/office/drawing/2014/main" id="{6295585D-F5A6-5337-C48B-D232077489D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469423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2" name="Espace réservé du texte 18">
            <a:extLst>
              <a:ext uri="{FF2B5EF4-FFF2-40B4-BE49-F238E27FC236}">
                <a16:creationId xmlns:a16="http://schemas.microsoft.com/office/drawing/2014/main" id="{194091DC-EAF7-6818-2E24-0AC2A466FFE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989888" y="4448174"/>
            <a:ext cx="2722562" cy="136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400"/>
            </a:lvl3pPr>
            <a:lvl4pPr>
              <a:defRPr sz="18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2046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ictogram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B5903BA2-B0C1-CC53-7888-02AA6F675042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749333" y="1333005"/>
            <a:ext cx="9720000" cy="7920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06A9E3D8-7D67-4685-DE64-FA40EAACE35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9445" y="4305299"/>
            <a:ext cx="1941158" cy="1495425"/>
          </a:xfrm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D2D53012-6B12-5C0D-0DCE-E9E0548273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001082" y="4305299"/>
            <a:ext cx="1941158" cy="1495425"/>
          </a:xfrm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16">
            <a:extLst>
              <a:ext uri="{FF2B5EF4-FFF2-40B4-BE49-F238E27FC236}">
                <a16:creationId xmlns:a16="http://schemas.microsoft.com/office/drawing/2014/main" id="{731418F3-6FD1-0E27-E265-CFE7DCCC33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82719" y="4305299"/>
            <a:ext cx="1941158" cy="1495425"/>
          </a:xfrm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16">
            <a:extLst>
              <a:ext uri="{FF2B5EF4-FFF2-40B4-BE49-F238E27FC236}">
                <a16:creationId xmlns:a16="http://schemas.microsoft.com/office/drawing/2014/main" id="{D2D504EE-76D5-3241-3C45-23500A97C9A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64356" y="4305299"/>
            <a:ext cx="1941158" cy="1495425"/>
          </a:xfrm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16">
            <a:extLst>
              <a:ext uri="{FF2B5EF4-FFF2-40B4-BE49-F238E27FC236}">
                <a16:creationId xmlns:a16="http://schemas.microsoft.com/office/drawing/2014/main" id="{F435934E-5FF9-55A6-A709-64C76F1D55A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5992" y="4305299"/>
            <a:ext cx="1941158" cy="1495425"/>
          </a:xfrm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90C1194C-51C0-9916-D678-1AA93047AC4B}"/>
              </a:ext>
            </a:extLst>
          </p:cNvPr>
          <p:cNvSpPr>
            <a:spLocks noGrp="1"/>
          </p:cNvSpPr>
          <p:nvPr userDrawn="1">
            <p:ph type="dt" sz="half" idx="23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 dirty="0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354F91C7-7FF5-E6B5-7497-30B860E020E3}"/>
              </a:ext>
            </a:extLst>
          </p:cNvPr>
          <p:cNvSpPr>
            <a:spLocks noGrp="1"/>
          </p:cNvSpPr>
          <p:nvPr userDrawn="1">
            <p:ph type="ftr" sz="quarter" idx="2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06DA4EDA-75B4-4024-908B-5EFF6A8598A3}"/>
              </a:ext>
            </a:extLst>
          </p:cNvPr>
          <p:cNvSpPr>
            <a:spLocks noGrp="1"/>
          </p:cNvSpPr>
          <p:nvPr userDrawn="1">
            <p:ph type="sldNum" sz="quarter" idx="25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C15819EE-FEC4-3172-7BA4-459E6F41BACE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49333" y="441166"/>
            <a:ext cx="9718512" cy="7920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75798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90C1194C-51C0-9916-D678-1AA93047AC4B}"/>
              </a:ext>
            </a:extLst>
          </p:cNvPr>
          <p:cNvSpPr>
            <a:spLocks noGrp="1"/>
          </p:cNvSpPr>
          <p:nvPr userDrawn="1">
            <p:ph type="dt" sz="half" idx="23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pPr/>
              <a:t>18/01/2026</a:t>
            </a:fld>
            <a:endParaRPr lang="fr-FR" dirty="0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354F91C7-7FF5-E6B5-7497-30B860E020E3}"/>
              </a:ext>
            </a:extLst>
          </p:cNvPr>
          <p:cNvSpPr>
            <a:spLocks noGrp="1"/>
          </p:cNvSpPr>
          <p:nvPr userDrawn="1">
            <p:ph type="ftr" sz="quarter" idx="2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06DA4EDA-75B4-4024-908B-5EFF6A8598A3}"/>
              </a:ext>
            </a:extLst>
          </p:cNvPr>
          <p:cNvSpPr>
            <a:spLocks noGrp="1"/>
          </p:cNvSpPr>
          <p:nvPr userDrawn="1">
            <p:ph type="sldNum" sz="quarter" idx="25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C15819EE-FEC4-3172-7BA4-459E6F41BACE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49333" y="441166"/>
            <a:ext cx="9718512" cy="1080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340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006512C-974C-227A-EF6D-AA7B467C1188}"/>
              </a:ext>
            </a:extLst>
          </p:cNvPr>
          <p:cNvSpPr/>
          <p:nvPr userDrawn="1"/>
        </p:nvSpPr>
        <p:spPr>
          <a:xfrm>
            <a:off x="1361435" y="825103"/>
            <a:ext cx="2566987" cy="2566987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pour une image  15">
            <a:extLst>
              <a:ext uri="{FF2B5EF4-FFF2-40B4-BE49-F238E27FC236}">
                <a16:creationId xmlns:a16="http://schemas.microsoft.com/office/drawing/2014/main" id="{A3222E3A-6BED-90EE-E884-5A06929C5C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11222" y="1674890"/>
            <a:ext cx="4354435" cy="4354435"/>
          </a:xfrm>
          <a:custGeom>
            <a:avLst/>
            <a:gdLst>
              <a:gd name="connsiteX0" fmla="*/ 1717200 w 4354435"/>
              <a:gd name="connsiteY0" fmla="*/ 0 h 4354435"/>
              <a:gd name="connsiteX1" fmla="*/ 4354435 w 4354435"/>
              <a:gd name="connsiteY1" fmla="*/ 0 h 4354435"/>
              <a:gd name="connsiteX2" fmla="*/ 4354435 w 4354435"/>
              <a:gd name="connsiteY2" fmla="*/ 4354435 h 4354435"/>
              <a:gd name="connsiteX3" fmla="*/ 0 w 4354435"/>
              <a:gd name="connsiteY3" fmla="*/ 4354435 h 4354435"/>
              <a:gd name="connsiteX4" fmla="*/ 0 w 4354435"/>
              <a:gd name="connsiteY4" fmla="*/ 1717200 h 4354435"/>
              <a:gd name="connsiteX5" fmla="*/ 1717200 w 4354435"/>
              <a:gd name="connsiteY5" fmla="*/ 1717200 h 435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54435" h="4354435">
                <a:moveTo>
                  <a:pt x="1717200" y="0"/>
                </a:moveTo>
                <a:lnTo>
                  <a:pt x="4354435" y="0"/>
                </a:lnTo>
                <a:lnTo>
                  <a:pt x="4354435" y="4354435"/>
                </a:lnTo>
                <a:lnTo>
                  <a:pt x="0" y="4354435"/>
                </a:lnTo>
                <a:lnTo>
                  <a:pt x="0" y="1717200"/>
                </a:lnTo>
                <a:lnTo>
                  <a:pt x="1717200" y="171720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</a:p>
        </p:txBody>
      </p:sp>
      <p:grpSp>
        <p:nvGrpSpPr>
          <p:cNvPr id="20" name="Turbine">
            <a:extLst>
              <a:ext uri="{FF2B5EF4-FFF2-40B4-BE49-F238E27FC236}">
                <a16:creationId xmlns:a16="http://schemas.microsoft.com/office/drawing/2014/main" id="{E87E5CCA-7561-360B-62E7-8632F4CD08F9}"/>
              </a:ext>
            </a:extLst>
          </p:cNvPr>
          <p:cNvGrpSpPr/>
          <p:nvPr userDrawn="1"/>
        </p:nvGrpSpPr>
        <p:grpSpPr>
          <a:xfrm>
            <a:off x="2211222" y="1674890"/>
            <a:ext cx="1717200" cy="1717200"/>
            <a:chOff x="2211222" y="1674890"/>
            <a:chExt cx="1717200" cy="17172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82F8620-B5F8-F7AC-814F-B3EA1D939F1F}"/>
                </a:ext>
              </a:extLst>
            </p:cNvPr>
            <p:cNvSpPr/>
            <p:nvPr userDrawn="1"/>
          </p:nvSpPr>
          <p:spPr>
            <a:xfrm>
              <a:off x="2211222" y="1674890"/>
              <a:ext cx="1717200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51975212-30C0-C0CE-7646-F60996511E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80169" y="1878798"/>
              <a:ext cx="1378004" cy="1239129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8F63CCF-B50E-43E2-B311-B7FF363C6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1515" y="1550643"/>
            <a:ext cx="4067681" cy="4140000"/>
          </a:xfrm>
        </p:spPr>
        <p:txBody>
          <a:bodyPr anchor="t"/>
          <a:lstStyle>
            <a:lvl1pPr marL="0" indent="0" algn="l"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72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B6397AE0-7E37-FA43-49A0-73C2B13B8F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2195" y="2778922"/>
            <a:ext cx="3240000" cy="324000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2" name="Espace réservé pour une image  10">
            <a:extLst>
              <a:ext uri="{FF2B5EF4-FFF2-40B4-BE49-F238E27FC236}">
                <a16:creationId xmlns:a16="http://schemas.microsoft.com/office/drawing/2014/main" id="{61B42261-842B-E4A5-8F80-0CB31A7BFB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65686" y="821094"/>
            <a:ext cx="3672328" cy="3672328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0" name="Turbine">
            <a:extLst>
              <a:ext uri="{FF2B5EF4-FFF2-40B4-BE49-F238E27FC236}">
                <a16:creationId xmlns:a16="http://schemas.microsoft.com/office/drawing/2014/main" id="{0EE0751E-B017-38D1-622F-A7867ACAC8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65686" y="2778922"/>
            <a:ext cx="1706509" cy="1714500"/>
          </a:xfrm>
          <a:custGeom>
            <a:avLst/>
            <a:gdLst>
              <a:gd name="connsiteX0" fmla="*/ 745111 w 1706509"/>
              <a:gd name="connsiteY0" fmla="*/ 1047054 h 1714500"/>
              <a:gd name="connsiteX1" fmla="*/ 713849 w 1706509"/>
              <a:gd name="connsiteY1" fmla="*/ 1047931 h 1714500"/>
              <a:gd name="connsiteX2" fmla="*/ 669212 w 1706509"/>
              <a:gd name="connsiteY2" fmla="*/ 1074331 h 1714500"/>
              <a:gd name="connsiteX3" fmla="*/ 610035 w 1706509"/>
              <a:gd name="connsiteY3" fmla="*/ 1153786 h 1714500"/>
              <a:gd name="connsiteX4" fmla="*/ 327927 w 1706509"/>
              <a:gd name="connsiteY4" fmla="*/ 1188603 h 1714500"/>
              <a:gd name="connsiteX5" fmla="*/ 331498 w 1706509"/>
              <a:gd name="connsiteY5" fmla="*/ 1209008 h 1714500"/>
              <a:gd name="connsiteX6" fmla="*/ 353434 w 1706509"/>
              <a:gd name="connsiteY6" fmla="*/ 1339350 h 1714500"/>
              <a:gd name="connsiteX7" fmla="*/ 378431 w 1706509"/>
              <a:gd name="connsiteY7" fmla="*/ 1365495 h 1714500"/>
              <a:gd name="connsiteX8" fmla="*/ 399602 w 1706509"/>
              <a:gd name="connsiteY8" fmla="*/ 1401077 h 1714500"/>
              <a:gd name="connsiteX9" fmla="*/ 431996 w 1706509"/>
              <a:gd name="connsiteY9" fmla="*/ 1398781 h 1714500"/>
              <a:gd name="connsiteX10" fmla="*/ 437862 w 1706509"/>
              <a:gd name="connsiteY10" fmla="*/ 1417019 h 1714500"/>
              <a:gd name="connsiteX11" fmla="*/ 479439 w 1706509"/>
              <a:gd name="connsiteY11" fmla="*/ 1413958 h 1714500"/>
              <a:gd name="connsiteX12" fmla="*/ 517827 w 1706509"/>
              <a:gd name="connsiteY12" fmla="*/ 1429773 h 1714500"/>
              <a:gd name="connsiteX13" fmla="*/ 564122 w 1706509"/>
              <a:gd name="connsiteY13" fmla="*/ 1426584 h 1714500"/>
              <a:gd name="connsiteX14" fmla="*/ 660029 w 1706509"/>
              <a:gd name="connsiteY14" fmla="*/ 1401077 h 1714500"/>
              <a:gd name="connsiteX15" fmla="*/ 709640 w 1706509"/>
              <a:gd name="connsiteY15" fmla="*/ 1379141 h 1714500"/>
              <a:gd name="connsiteX16" fmla="*/ 773791 w 1706509"/>
              <a:gd name="connsiteY16" fmla="*/ 1300196 h 1714500"/>
              <a:gd name="connsiteX17" fmla="*/ 773918 w 1706509"/>
              <a:gd name="connsiteY17" fmla="*/ 1300324 h 1714500"/>
              <a:gd name="connsiteX18" fmla="*/ 765756 w 1706509"/>
              <a:gd name="connsiteY18" fmla="*/ 1058134 h 1714500"/>
              <a:gd name="connsiteX19" fmla="*/ 745111 w 1706509"/>
              <a:gd name="connsiteY19" fmla="*/ 1047054 h 1714500"/>
              <a:gd name="connsiteX20" fmla="*/ 993407 w 1706509"/>
              <a:gd name="connsiteY20" fmla="*/ 1008013 h 1714500"/>
              <a:gd name="connsiteX21" fmla="*/ 943158 w 1706509"/>
              <a:gd name="connsiteY21" fmla="*/ 1052013 h 1714500"/>
              <a:gd name="connsiteX22" fmla="*/ 943796 w 1706509"/>
              <a:gd name="connsiteY22" fmla="*/ 1056477 h 1714500"/>
              <a:gd name="connsiteX23" fmla="*/ 1018149 w 1706509"/>
              <a:gd name="connsiteY23" fmla="*/ 1119224 h 1714500"/>
              <a:gd name="connsiteX24" fmla="*/ 1057303 w 1706509"/>
              <a:gd name="connsiteY24" fmla="*/ 1165392 h 1714500"/>
              <a:gd name="connsiteX25" fmla="*/ 1083447 w 1706509"/>
              <a:gd name="connsiteY25" fmla="*/ 1216279 h 1714500"/>
              <a:gd name="connsiteX26" fmla="*/ 1090334 w 1706509"/>
              <a:gd name="connsiteY26" fmla="*/ 1261171 h 1714500"/>
              <a:gd name="connsiteX27" fmla="*/ 1076943 w 1706509"/>
              <a:gd name="connsiteY27" fmla="*/ 1317159 h 1714500"/>
              <a:gd name="connsiteX28" fmla="*/ 1081152 w 1706509"/>
              <a:gd name="connsiteY28" fmla="*/ 1331316 h 1714500"/>
              <a:gd name="connsiteX29" fmla="*/ 1108827 w 1706509"/>
              <a:gd name="connsiteY29" fmla="*/ 1344579 h 1714500"/>
              <a:gd name="connsiteX30" fmla="*/ 1239678 w 1706509"/>
              <a:gd name="connsiteY30" fmla="*/ 1437425 h 1714500"/>
              <a:gd name="connsiteX31" fmla="*/ 1354460 w 1706509"/>
              <a:gd name="connsiteY31" fmla="*/ 1400312 h 1714500"/>
              <a:gd name="connsiteX32" fmla="*/ 1386854 w 1706509"/>
              <a:gd name="connsiteY32" fmla="*/ 1391002 h 1714500"/>
              <a:gd name="connsiteX33" fmla="*/ 1386982 w 1706509"/>
              <a:gd name="connsiteY33" fmla="*/ 1391002 h 1714500"/>
              <a:gd name="connsiteX34" fmla="*/ 1405602 w 1706509"/>
              <a:gd name="connsiteY34" fmla="*/ 1353890 h 1714500"/>
              <a:gd name="connsiteX35" fmla="*/ 993407 w 1706509"/>
              <a:gd name="connsiteY35" fmla="*/ 1008013 h 1714500"/>
              <a:gd name="connsiteX36" fmla="*/ 1248044 w 1706509"/>
              <a:gd name="connsiteY36" fmla="*/ 633167 h 1714500"/>
              <a:gd name="connsiteX37" fmla="*/ 1185858 w 1706509"/>
              <a:gd name="connsiteY37" fmla="*/ 639435 h 1714500"/>
              <a:gd name="connsiteX38" fmla="*/ 1010880 w 1706509"/>
              <a:gd name="connsiteY38" fmla="*/ 703713 h 1714500"/>
              <a:gd name="connsiteX39" fmla="*/ 975935 w 1706509"/>
              <a:gd name="connsiteY39" fmla="*/ 737510 h 1714500"/>
              <a:gd name="connsiteX40" fmla="*/ 970068 w 1706509"/>
              <a:gd name="connsiteY40" fmla="*/ 775260 h 1714500"/>
              <a:gd name="connsiteX41" fmla="*/ 992770 w 1706509"/>
              <a:gd name="connsiteY41" fmla="*/ 817092 h 1714500"/>
              <a:gd name="connsiteX42" fmla="*/ 1324745 w 1706509"/>
              <a:gd name="connsiteY42" fmla="*/ 892976 h 1714500"/>
              <a:gd name="connsiteX43" fmla="*/ 1329846 w 1706509"/>
              <a:gd name="connsiteY43" fmla="*/ 916187 h 1714500"/>
              <a:gd name="connsiteX44" fmla="*/ 1392083 w 1706509"/>
              <a:gd name="connsiteY44" fmla="*/ 918738 h 1714500"/>
              <a:gd name="connsiteX45" fmla="*/ 1453555 w 1706509"/>
              <a:gd name="connsiteY45" fmla="*/ 909045 h 1714500"/>
              <a:gd name="connsiteX46" fmla="*/ 1467584 w 1706509"/>
              <a:gd name="connsiteY46" fmla="*/ 898842 h 1714500"/>
              <a:gd name="connsiteX47" fmla="*/ 1466437 w 1706509"/>
              <a:gd name="connsiteY47" fmla="*/ 885579 h 1714500"/>
              <a:gd name="connsiteX48" fmla="*/ 1492454 w 1706509"/>
              <a:gd name="connsiteY48" fmla="*/ 881115 h 1714500"/>
              <a:gd name="connsiteX49" fmla="*/ 1492326 w 1706509"/>
              <a:gd name="connsiteY49" fmla="*/ 881370 h 1714500"/>
              <a:gd name="connsiteX50" fmla="*/ 1539642 w 1706509"/>
              <a:gd name="connsiteY50" fmla="*/ 823341 h 1714500"/>
              <a:gd name="connsiteX51" fmla="*/ 1248044 w 1706509"/>
              <a:gd name="connsiteY51" fmla="*/ 633167 h 1714500"/>
              <a:gd name="connsiteX52" fmla="*/ 317342 w 1706509"/>
              <a:gd name="connsiteY52" fmla="*/ 547226 h 1714500"/>
              <a:gd name="connsiteX53" fmla="*/ 311348 w 1706509"/>
              <a:gd name="connsiteY53" fmla="*/ 550797 h 1714500"/>
              <a:gd name="connsiteX54" fmla="*/ 294385 w 1706509"/>
              <a:gd name="connsiteY54" fmla="*/ 637266 h 1714500"/>
              <a:gd name="connsiteX55" fmla="*/ 271174 w 1706509"/>
              <a:gd name="connsiteY55" fmla="*/ 635864 h 1714500"/>
              <a:gd name="connsiteX56" fmla="*/ 259568 w 1706509"/>
              <a:gd name="connsiteY56" fmla="*/ 672339 h 1714500"/>
              <a:gd name="connsiteX57" fmla="*/ 254467 w 1706509"/>
              <a:gd name="connsiteY57" fmla="*/ 681266 h 1714500"/>
              <a:gd name="connsiteX58" fmla="*/ 241203 w 1706509"/>
              <a:gd name="connsiteY58" fmla="*/ 671063 h 1714500"/>
              <a:gd name="connsiteX59" fmla="*/ 165957 w 1706509"/>
              <a:gd name="connsiteY59" fmla="*/ 759318 h 1714500"/>
              <a:gd name="connsiteX60" fmla="*/ 516680 w 1706509"/>
              <a:gd name="connsiteY60" fmla="*/ 948581 h 1714500"/>
              <a:gd name="connsiteX61" fmla="*/ 586187 w 1706509"/>
              <a:gd name="connsiteY61" fmla="*/ 932384 h 1714500"/>
              <a:gd name="connsiteX62" fmla="*/ 678140 w 1706509"/>
              <a:gd name="connsiteY62" fmla="*/ 798726 h 1714500"/>
              <a:gd name="connsiteX63" fmla="*/ 473828 w 1706509"/>
              <a:gd name="connsiteY63" fmla="*/ 741463 h 1714500"/>
              <a:gd name="connsiteX64" fmla="*/ 330860 w 1706509"/>
              <a:gd name="connsiteY64" fmla="*/ 574646 h 1714500"/>
              <a:gd name="connsiteX65" fmla="*/ 317342 w 1706509"/>
              <a:gd name="connsiteY65" fmla="*/ 547226 h 1714500"/>
              <a:gd name="connsiteX66" fmla="*/ 979761 w 1706509"/>
              <a:gd name="connsiteY66" fmla="*/ 206069 h 1714500"/>
              <a:gd name="connsiteX67" fmla="*/ 952978 w 1706509"/>
              <a:gd name="connsiteY67" fmla="*/ 210533 h 1714500"/>
              <a:gd name="connsiteX68" fmla="*/ 820979 w 1706509"/>
              <a:gd name="connsiteY68" fmla="*/ 244585 h 1714500"/>
              <a:gd name="connsiteX69" fmla="*/ 777745 w 1706509"/>
              <a:gd name="connsiteY69" fmla="*/ 232469 h 1714500"/>
              <a:gd name="connsiteX70" fmla="*/ 659136 w 1706509"/>
              <a:gd name="connsiteY70" fmla="*/ 319320 h 1714500"/>
              <a:gd name="connsiteX71" fmla="*/ 625977 w 1706509"/>
              <a:gd name="connsiteY71" fmla="*/ 464073 h 1714500"/>
              <a:gd name="connsiteX72" fmla="*/ 621258 w 1706509"/>
              <a:gd name="connsiteY72" fmla="*/ 492386 h 1714500"/>
              <a:gd name="connsiteX73" fmla="*/ 684389 w 1706509"/>
              <a:gd name="connsiteY73" fmla="*/ 584722 h 1714500"/>
              <a:gd name="connsiteX74" fmla="*/ 732597 w 1706509"/>
              <a:gd name="connsiteY74" fmla="*/ 627319 h 1714500"/>
              <a:gd name="connsiteX75" fmla="*/ 747136 w 1706509"/>
              <a:gd name="connsiteY75" fmla="*/ 649127 h 1714500"/>
              <a:gd name="connsiteX76" fmla="*/ 832457 w 1706509"/>
              <a:gd name="connsiteY76" fmla="*/ 653719 h 1714500"/>
              <a:gd name="connsiteX77" fmla="*/ 832585 w 1706509"/>
              <a:gd name="connsiteY77" fmla="*/ 653974 h 1714500"/>
              <a:gd name="connsiteX78" fmla="*/ 942648 w 1706509"/>
              <a:gd name="connsiteY78" fmla="*/ 439331 h 1714500"/>
              <a:gd name="connsiteX79" fmla="*/ 909234 w 1706509"/>
              <a:gd name="connsiteY79" fmla="*/ 394949 h 1714500"/>
              <a:gd name="connsiteX80" fmla="*/ 938567 w 1706509"/>
              <a:gd name="connsiteY80" fmla="*/ 273790 h 1714500"/>
              <a:gd name="connsiteX81" fmla="*/ 1001952 w 1706509"/>
              <a:gd name="connsiteY81" fmla="*/ 216144 h 1714500"/>
              <a:gd name="connsiteX82" fmla="*/ 979761 w 1706509"/>
              <a:gd name="connsiteY82" fmla="*/ 206069 h 1714500"/>
              <a:gd name="connsiteX83" fmla="*/ 0 w 1706509"/>
              <a:gd name="connsiteY83" fmla="*/ 0 h 1714500"/>
              <a:gd name="connsiteX84" fmla="*/ 1706509 w 1706509"/>
              <a:gd name="connsiteY84" fmla="*/ 0 h 1714500"/>
              <a:gd name="connsiteX85" fmla="*/ 1706509 w 1706509"/>
              <a:gd name="connsiteY85" fmla="*/ 1714500 h 1714500"/>
              <a:gd name="connsiteX86" fmla="*/ 0 w 1706509"/>
              <a:gd name="connsiteY86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706509" h="1714500">
                <a:moveTo>
                  <a:pt x="745111" y="1047054"/>
                </a:moveTo>
                <a:cubicBezTo>
                  <a:pt x="736869" y="1045763"/>
                  <a:pt x="726857" y="1046465"/>
                  <a:pt x="713849" y="1047931"/>
                </a:cubicBezTo>
                <a:cubicBezTo>
                  <a:pt x="703901" y="1058516"/>
                  <a:pt x="676864" y="1062343"/>
                  <a:pt x="669212" y="1074331"/>
                </a:cubicBezTo>
                <a:cubicBezTo>
                  <a:pt x="657606" y="1092568"/>
                  <a:pt x="630951" y="1134017"/>
                  <a:pt x="610035" y="1153786"/>
                </a:cubicBezTo>
                <a:cubicBezTo>
                  <a:pt x="542824" y="1217553"/>
                  <a:pt x="398964" y="1249565"/>
                  <a:pt x="327927" y="1188603"/>
                </a:cubicBezTo>
                <a:cubicBezTo>
                  <a:pt x="323208" y="1188858"/>
                  <a:pt x="326013" y="1191536"/>
                  <a:pt x="331498" y="1209008"/>
                </a:cubicBezTo>
                <a:cubicBezTo>
                  <a:pt x="336599" y="1242040"/>
                  <a:pt x="363254" y="1319582"/>
                  <a:pt x="353434" y="1339350"/>
                </a:cubicBezTo>
                <a:cubicBezTo>
                  <a:pt x="359683" y="1361413"/>
                  <a:pt x="366442" y="1353251"/>
                  <a:pt x="378431" y="1365495"/>
                </a:cubicBezTo>
                <a:cubicBezTo>
                  <a:pt x="386720" y="1373657"/>
                  <a:pt x="390164" y="1395210"/>
                  <a:pt x="399602" y="1401077"/>
                </a:cubicBezTo>
                <a:cubicBezTo>
                  <a:pt x="410442" y="1400312"/>
                  <a:pt x="421155" y="1399547"/>
                  <a:pt x="431996" y="1398781"/>
                </a:cubicBezTo>
                <a:cubicBezTo>
                  <a:pt x="433909" y="1404776"/>
                  <a:pt x="435949" y="1410770"/>
                  <a:pt x="437862" y="1417019"/>
                </a:cubicBezTo>
                <a:cubicBezTo>
                  <a:pt x="451636" y="1415999"/>
                  <a:pt x="465537" y="1414978"/>
                  <a:pt x="479439" y="1413958"/>
                </a:cubicBezTo>
                <a:cubicBezTo>
                  <a:pt x="487346" y="1415744"/>
                  <a:pt x="510940" y="1427859"/>
                  <a:pt x="517827" y="1429773"/>
                </a:cubicBezTo>
                <a:cubicBezTo>
                  <a:pt x="533259" y="1428625"/>
                  <a:pt x="548691" y="1427732"/>
                  <a:pt x="564122" y="1426584"/>
                </a:cubicBezTo>
                <a:cubicBezTo>
                  <a:pt x="599450" y="1435894"/>
                  <a:pt x="630186" y="1421228"/>
                  <a:pt x="660029" y="1401077"/>
                </a:cubicBezTo>
                <a:cubicBezTo>
                  <a:pt x="676736" y="1389981"/>
                  <a:pt x="694846" y="1391767"/>
                  <a:pt x="709640" y="1379141"/>
                </a:cubicBezTo>
                <a:cubicBezTo>
                  <a:pt x="731066" y="1360776"/>
                  <a:pt x="760145" y="1324938"/>
                  <a:pt x="773791" y="1300196"/>
                </a:cubicBezTo>
                <a:lnTo>
                  <a:pt x="773918" y="1300324"/>
                </a:lnTo>
                <a:cubicBezTo>
                  <a:pt x="807333" y="1239489"/>
                  <a:pt x="796110" y="1094099"/>
                  <a:pt x="765756" y="1058134"/>
                </a:cubicBezTo>
                <a:cubicBezTo>
                  <a:pt x="759825" y="1051630"/>
                  <a:pt x="753353" y="1048346"/>
                  <a:pt x="745111" y="1047054"/>
                </a:cubicBezTo>
                <a:close/>
                <a:moveTo>
                  <a:pt x="993407" y="1008013"/>
                </a:moveTo>
                <a:cubicBezTo>
                  <a:pt x="968410" y="1027143"/>
                  <a:pt x="957825" y="1022424"/>
                  <a:pt x="943158" y="1052013"/>
                </a:cubicBezTo>
                <a:cubicBezTo>
                  <a:pt x="941628" y="1052013"/>
                  <a:pt x="945326" y="1056477"/>
                  <a:pt x="943796" y="1056477"/>
                </a:cubicBezTo>
                <a:cubicBezTo>
                  <a:pt x="958718" y="1086192"/>
                  <a:pt x="992897" y="1098308"/>
                  <a:pt x="1018149" y="1119224"/>
                </a:cubicBezTo>
                <a:cubicBezTo>
                  <a:pt x="1025929" y="1125856"/>
                  <a:pt x="1047227" y="1162714"/>
                  <a:pt x="1057303" y="1165392"/>
                </a:cubicBezTo>
                <a:cubicBezTo>
                  <a:pt x="1068653" y="1178911"/>
                  <a:pt x="1076050" y="1216279"/>
                  <a:pt x="1083447" y="1216279"/>
                </a:cubicBezTo>
                <a:cubicBezTo>
                  <a:pt x="1091227" y="1226737"/>
                  <a:pt x="1082810" y="1251606"/>
                  <a:pt x="1090334" y="1261171"/>
                </a:cubicBezTo>
                <a:cubicBezTo>
                  <a:pt x="1090844" y="1305554"/>
                  <a:pt x="1084723" y="1308614"/>
                  <a:pt x="1076943" y="1317159"/>
                </a:cubicBezTo>
                <a:cubicBezTo>
                  <a:pt x="1076943" y="1320220"/>
                  <a:pt x="1081152" y="1328382"/>
                  <a:pt x="1081152" y="1331316"/>
                </a:cubicBezTo>
                <a:cubicBezTo>
                  <a:pt x="1083320" y="1333356"/>
                  <a:pt x="1101047" y="1346110"/>
                  <a:pt x="1108827" y="1344579"/>
                </a:cubicBezTo>
                <a:cubicBezTo>
                  <a:pt x="1132931" y="1345345"/>
                  <a:pt x="1231771" y="1422504"/>
                  <a:pt x="1239678" y="1437425"/>
                </a:cubicBezTo>
                <a:cubicBezTo>
                  <a:pt x="1310716" y="1442782"/>
                  <a:pt x="1305487" y="1421101"/>
                  <a:pt x="1354460" y="1400312"/>
                </a:cubicBezTo>
                <a:cubicBezTo>
                  <a:pt x="1367597" y="1394701"/>
                  <a:pt x="1378182" y="1400057"/>
                  <a:pt x="1386854" y="1391002"/>
                </a:cubicBezTo>
                <a:lnTo>
                  <a:pt x="1386982" y="1391002"/>
                </a:lnTo>
                <a:cubicBezTo>
                  <a:pt x="1396165" y="1381692"/>
                  <a:pt x="1396930" y="1363327"/>
                  <a:pt x="1405602" y="1353890"/>
                </a:cubicBezTo>
                <a:cubicBezTo>
                  <a:pt x="1406750" y="1179421"/>
                  <a:pt x="1169279" y="1014007"/>
                  <a:pt x="993407" y="1008013"/>
                </a:cubicBezTo>
                <a:close/>
                <a:moveTo>
                  <a:pt x="1248044" y="633167"/>
                </a:moveTo>
                <a:cubicBezTo>
                  <a:pt x="1227405" y="634162"/>
                  <a:pt x="1206567" y="636295"/>
                  <a:pt x="1185858" y="639435"/>
                </a:cubicBezTo>
                <a:cubicBezTo>
                  <a:pt x="1097859" y="652699"/>
                  <a:pt x="1044039" y="680757"/>
                  <a:pt x="1010880" y="703713"/>
                </a:cubicBezTo>
                <a:cubicBezTo>
                  <a:pt x="987668" y="719783"/>
                  <a:pt x="980909" y="730751"/>
                  <a:pt x="975935" y="737510"/>
                </a:cubicBezTo>
                <a:cubicBezTo>
                  <a:pt x="970961" y="744269"/>
                  <a:pt x="967517" y="759446"/>
                  <a:pt x="970068" y="775260"/>
                </a:cubicBezTo>
                <a:cubicBezTo>
                  <a:pt x="972619" y="790947"/>
                  <a:pt x="979123" y="807782"/>
                  <a:pt x="992770" y="817092"/>
                </a:cubicBezTo>
                <a:cubicBezTo>
                  <a:pt x="1100792" y="809057"/>
                  <a:pt x="1288269" y="802170"/>
                  <a:pt x="1324745" y="892976"/>
                </a:cubicBezTo>
                <a:cubicBezTo>
                  <a:pt x="1326785" y="905602"/>
                  <a:pt x="1329591" y="913126"/>
                  <a:pt x="1329846" y="916187"/>
                </a:cubicBezTo>
                <a:cubicBezTo>
                  <a:pt x="1365556" y="907260"/>
                  <a:pt x="1339411" y="910448"/>
                  <a:pt x="1392083" y="918738"/>
                </a:cubicBezTo>
                <a:cubicBezTo>
                  <a:pt x="1404072" y="920523"/>
                  <a:pt x="1433788" y="913892"/>
                  <a:pt x="1453555" y="909045"/>
                </a:cubicBezTo>
                <a:cubicBezTo>
                  <a:pt x="1462483" y="907005"/>
                  <a:pt x="1467584" y="898842"/>
                  <a:pt x="1467584" y="898842"/>
                </a:cubicBezTo>
                <a:cubicBezTo>
                  <a:pt x="1467584" y="898842"/>
                  <a:pt x="1465926" y="890298"/>
                  <a:pt x="1466437" y="885579"/>
                </a:cubicBezTo>
                <a:cubicBezTo>
                  <a:pt x="1466437" y="885579"/>
                  <a:pt x="1484802" y="886982"/>
                  <a:pt x="1492454" y="881115"/>
                </a:cubicBezTo>
                <a:lnTo>
                  <a:pt x="1492326" y="881370"/>
                </a:lnTo>
                <a:cubicBezTo>
                  <a:pt x="1542320" y="873208"/>
                  <a:pt x="1516048" y="849741"/>
                  <a:pt x="1539642" y="823341"/>
                </a:cubicBezTo>
                <a:cubicBezTo>
                  <a:pt x="1527256" y="674922"/>
                  <a:pt x="1392520" y="626197"/>
                  <a:pt x="1248044" y="633167"/>
                </a:cubicBezTo>
                <a:close/>
                <a:moveTo>
                  <a:pt x="317342" y="547226"/>
                </a:moveTo>
                <a:cubicBezTo>
                  <a:pt x="317342" y="545696"/>
                  <a:pt x="311348" y="552455"/>
                  <a:pt x="311348" y="550797"/>
                </a:cubicBezTo>
                <a:cubicBezTo>
                  <a:pt x="294130" y="570820"/>
                  <a:pt x="297064" y="588293"/>
                  <a:pt x="294385" y="637266"/>
                </a:cubicBezTo>
                <a:cubicBezTo>
                  <a:pt x="286606" y="636884"/>
                  <a:pt x="278954" y="636374"/>
                  <a:pt x="271174" y="635864"/>
                </a:cubicBezTo>
                <a:cubicBezTo>
                  <a:pt x="269643" y="653591"/>
                  <a:pt x="267858" y="663284"/>
                  <a:pt x="259568" y="672339"/>
                </a:cubicBezTo>
                <a:cubicBezTo>
                  <a:pt x="257910" y="675400"/>
                  <a:pt x="256125" y="678205"/>
                  <a:pt x="254467" y="681266"/>
                </a:cubicBezTo>
                <a:cubicBezTo>
                  <a:pt x="239800" y="676292"/>
                  <a:pt x="247197" y="683307"/>
                  <a:pt x="241203" y="671063"/>
                </a:cubicBezTo>
                <a:cubicBezTo>
                  <a:pt x="186873" y="673742"/>
                  <a:pt x="190954" y="728327"/>
                  <a:pt x="165957" y="759318"/>
                </a:cubicBezTo>
                <a:cubicBezTo>
                  <a:pt x="167105" y="861091"/>
                  <a:pt x="368611" y="986714"/>
                  <a:pt x="516680" y="948581"/>
                </a:cubicBezTo>
                <a:cubicBezTo>
                  <a:pt x="536065" y="943479"/>
                  <a:pt x="568969" y="940929"/>
                  <a:pt x="586187" y="932384"/>
                </a:cubicBezTo>
                <a:cubicBezTo>
                  <a:pt x="613734" y="918610"/>
                  <a:pt x="708238" y="852546"/>
                  <a:pt x="678140" y="798726"/>
                </a:cubicBezTo>
                <a:cubicBezTo>
                  <a:pt x="668830" y="685475"/>
                  <a:pt x="532112" y="781254"/>
                  <a:pt x="473828" y="741463"/>
                </a:cubicBezTo>
                <a:cubicBezTo>
                  <a:pt x="414906" y="733811"/>
                  <a:pt x="348588" y="622345"/>
                  <a:pt x="330860" y="574646"/>
                </a:cubicBezTo>
                <a:cubicBezTo>
                  <a:pt x="323974" y="555771"/>
                  <a:pt x="326779" y="562148"/>
                  <a:pt x="317342" y="547226"/>
                </a:cubicBezTo>
                <a:close/>
                <a:moveTo>
                  <a:pt x="979761" y="206069"/>
                </a:moveTo>
                <a:cubicBezTo>
                  <a:pt x="969845" y="206356"/>
                  <a:pt x="959163" y="209066"/>
                  <a:pt x="952978" y="210533"/>
                </a:cubicBezTo>
                <a:cubicBezTo>
                  <a:pt x="943668" y="212701"/>
                  <a:pt x="855031" y="240758"/>
                  <a:pt x="820979" y="244585"/>
                </a:cubicBezTo>
                <a:cubicBezTo>
                  <a:pt x="806568" y="240503"/>
                  <a:pt x="792156" y="236550"/>
                  <a:pt x="777745" y="232469"/>
                </a:cubicBezTo>
                <a:cubicBezTo>
                  <a:pt x="722139" y="239866"/>
                  <a:pt x="690128" y="284121"/>
                  <a:pt x="659136" y="319320"/>
                </a:cubicBezTo>
                <a:cubicBezTo>
                  <a:pt x="633119" y="348781"/>
                  <a:pt x="598047" y="420839"/>
                  <a:pt x="625977" y="464073"/>
                </a:cubicBezTo>
                <a:cubicBezTo>
                  <a:pt x="624447" y="473511"/>
                  <a:pt x="622789" y="482948"/>
                  <a:pt x="621258" y="492386"/>
                </a:cubicBezTo>
                <a:lnTo>
                  <a:pt x="684389" y="584722"/>
                </a:lnTo>
                <a:cubicBezTo>
                  <a:pt x="706197" y="600281"/>
                  <a:pt x="709130" y="611887"/>
                  <a:pt x="732597" y="627319"/>
                </a:cubicBezTo>
                <a:cubicBezTo>
                  <a:pt x="737443" y="634588"/>
                  <a:pt x="742290" y="641858"/>
                  <a:pt x="747136" y="649127"/>
                </a:cubicBezTo>
                <a:cubicBezTo>
                  <a:pt x="766394" y="661753"/>
                  <a:pt x="822892" y="661881"/>
                  <a:pt x="832457" y="653719"/>
                </a:cubicBezTo>
                <a:lnTo>
                  <a:pt x="832585" y="653974"/>
                </a:lnTo>
                <a:cubicBezTo>
                  <a:pt x="923645" y="662391"/>
                  <a:pt x="913697" y="477975"/>
                  <a:pt x="942648" y="439331"/>
                </a:cubicBezTo>
                <a:cubicBezTo>
                  <a:pt x="938949" y="421859"/>
                  <a:pt x="923645" y="403876"/>
                  <a:pt x="909234" y="394949"/>
                </a:cubicBezTo>
                <a:cubicBezTo>
                  <a:pt x="913953" y="356433"/>
                  <a:pt x="908213" y="300190"/>
                  <a:pt x="938567" y="273790"/>
                </a:cubicBezTo>
                <a:cubicBezTo>
                  <a:pt x="947367" y="232724"/>
                  <a:pt x="1012027" y="242289"/>
                  <a:pt x="1001952" y="216144"/>
                </a:cubicBezTo>
                <a:cubicBezTo>
                  <a:pt x="998828" y="207918"/>
                  <a:pt x="989677" y="205782"/>
                  <a:pt x="979761" y="206069"/>
                </a:cubicBezTo>
                <a:close/>
                <a:moveTo>
                  <a:pt x="0" y="0"/>
                </a:moveTo>
                <a:lnTo>
                  <a:pt x="1706509" y="0"/>
                </a:lnTo>
                <a:lnTo>
                  <a:pt x="1706509" y="1714500"/>
                </a:lnTo>
                <a:lnTo>
                  <a:pt x="0" y="171450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wrap="square">
            <a:noAutofit/>
          </a:bodyPr>
          <a:lstStyle/>
          <a:p>
            <a:pPr lvl="0"/>
            <a:r>
              <a:rPr lang="fr-FR" dirty="0"/>
              <a:t> </a:t>
            </a:r>
          </a:p>
        </p:txBody>
      </p:sp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69A14989-AC5F-0581-4963-2D1C780D6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88" y="125412"/>
            <a:ext cx="1807368" cy="10263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8F63CCF-B50E-43E2-B311-B7FF363C6C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244" y="2631009"/>
            <a:ext cx="4680000" cy="1440000"/>
          </a:xfrm>
        </p:spPr>
        <p:txBody>
          <a:bodyPr anchor="b"/>
          <a:lstStyle>
            <a:lvl1pPr marL="0" indent="0" algn="r">
              <a:buNone/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B31A9D-1902-444C-B300-462EDB479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2244" y="4129609"/>
            <a:ext cx="4680000" cy="972000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379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845AD28-611A-B14E-8529-B90B3C32230C}"/>
              </a:ext>
            </a:extLst>
          </p:cNvPr>
          <p:cNvSpPr/>
          <p:nvPr userDrawn="1"/>
        </p:nvSpPr>
        <p:spPr>
          <a:xfrm>
            <a:off x="1535748" y="2167"/>
            <a:ext cx="8445500" cy="51816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06512C-974C-227A-EF6D-AA7B467C1188}"/>
              </a:ext>
            </a:extLst>
          </p:cNvPr>
          <p:cNvSpPr/>
          <p:nvPr userDrawn="1"/>
        </p:nvSpPr>
        <p:spPr>
          <a:xfrm>
            <a:off x="8264048" y="3466567"/>
            <a:ext cx="2566987" cy="2566987"/>
          </a:xfrm>
          <a:prstGeom prst="rect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Turbine">
            <a:extLst>
              <a:ext uri="{FF2B5EF4-FFF2-40B4-BE49-F238E27FC236}">
                <a16:creationId xmlns:a16="http://schemas.microsoft.com/office/drawing/2014/main" id="{3C36642B-BC06-0065-8FAC-AD38E24114B0}"/>
              </a:ext>
            </a:extLst>
          </p:cNvPr>
          <p:cNvGrpSpPr/>
          <p:nvPr userDrawn="1"/>
        </p:nvGrpSpPr>
        <p:grpSpPr>
          <a:xfrm>
            <a:off x="8264048" y="3466567"/>
            <a:ext cx="1717200" cy="1717200"/>
            <a:chOff x="8264048" y="3466567"/>
            <a:chExt cx="1717200" cy="17172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DA70C44-BC4C-36F6-C07E-CE8FFC604854}"/>
                </a:ext>
              </a:extLst>
            </p:cNvPr>
            <p:cNvSpPr/>
            <p:nvPr userDrawn="1"/>
          </p:nvSpPr>
          <p:spPr>
            <a:xfrm>
              <a:off x="8264048" y="3466567"/>
              <a:ext cx="1717200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5" name="Graphique 14">
              <a:extLst>
                <a:ext uri="{FF2B5EF4-FFF2-40B4-BE49-F238E27FC236}">
                  <a16:creationId xmlns:a16="http://schemas.microsoft.com/office/drawing/2014/main" id="{E835EA99-BCBE-8DB1-A214-305220C39B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432995" y="3670475"/>
              <a:ext cx="1378004" cy="1239129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8F63CCF-B50E-43E2-B311-B7FF363C6C4C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2242340" y="823913"/>
            <a:ext cx="5760000" cy="3600000"/>
          </a:xfrm>
        </p:spPr>
        <p:txBody>
          <a:bodyPr anchor="t"/>
          <a:lstStyle>
            <a:lvl1pPr marL="0" indent="0" algn="l">
              <a:buNone/>
              <a:defRPr sz="3000" b="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529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0">
            <a:extLst>
              <a:ext uri="{FF2B5EF4-FFF2-40B4-BE49-F238E27FC236}">
                <a16:creationId xmlns:a16="http://schemas.microsoft.com/office/drawing/2014/main" id="{F53C6EAE-8C0C-F556-9225-70E3176362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anchor="ctr"/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6518" y="468000"/>
            <a:ext cx="4859999" cy="3492000"/>
          </a:xfrm>
        </p:spPr>
        <p:txBody>
          <a:bodyPr anchor="b"/>
          <a:lstStyle>
            <a:lvl1pPr marL="0" indent="0">
              <a:buNone/>
              <a:defRPr sz="11500" i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D82D2B-9E2A-2261-20CC-C4A851C72B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6839" y="3849515"/>
            <a:ext cx="4860000" cy="1080000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  <a:lvl2pPr>
              <a:defRPr sz="1200" b="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pic>
        <p:nvPicPr>
          <p:cNvPr id="3" name="Image 2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BDA50D73-F630-BEBE-512C-F94A2A1AEB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38112"/>
            <a:ext cx="1807368" cy="10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53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7E1C140-1E53-F34C-747A-94237B2D36ED}"/>
              </a:ext>
            </a:extLst>
          </p:cNvPr>
          <p:cNvSpPr/>
          <p:nvPr userDrawn="1"/>
        </p:nvSpPr>
        <p:spPr>
          <a:xfrm>
            <a:off x="6436672" y="1079103"/>
            <a:ext cx="2566987" cy="2566987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BB5470D5-E7ED-460F-BBC6-D06ECFAE29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86459" y="1928890"/>
            <a:ext cx="4157439" cy="4157439"/>
          </a:xfrm>
          <a:custGeom>
            <a:avLst/>
            <a:gdLst>
              <a:gd name="connsiteX0" fmla="*/ 1717200 w 4157439"/>
              <a:gd name="connsiteY0" fmla="*/ 0 h 4157439"/>
              <a:gd name="connsiteX1" fmla="*/ 4157439 w 4157439"/>
              <a:gd name="connsiteY1" fmla="*/ 0 h 4157439"/>
              <a:gd name="connsiteX2" fmla="*/ 4157439 w 4157439"/>
              <a:gd name="connsiteY2" fmla="*/ 4157439 h 4157439"/>
              <a:gd name="connsiteX3" fmla="*/ 0 w 4157439"/>
              <a:gd name="connsiteY3" fmla="*/ 4157439 h 4157439"/>
              <a:gd name="connsiteX4" fmla="*/ 0 w 4157439"/>
              <a:gd name="connsiteY4" fmla="*/ 1717200 h 4157439"/>
              <a:gd name="connsiteX5" fmla="*/ 1717200 w 4157439"/>
              <a:gd name="connsiteY5" fmla="*/ 1717200 h 415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57439" h="4157439">
                <a:moveTo>
                  <a:pt x="1717200" y="0"/>
                </a:moveTo>
                <a:lnTo>
                  <a:pt x="4157439" y="0"/>
                </a:lnTo>
                <a:lnTo>
                  <a:pt x="4157439" y="4157439"/>
                </a:lnTo>
                <a:lnTo>
                  <a:pt x="0" y="4157439"/>
                </a:lnTo>
                <a:lnTo>
                  <a:pt x="0" y="1717200"/>
                </a:lnTo>
                <a:lnTo>
                  <a:pt x="1717200" y="171720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grpSp>
        <p:nvGrpSpPr>
          <p:cNvPr id="19" name="Turbine">
            <a:extLst>
              <a:ext uri="{FF2B5EF4-FFF2-40B4-BE49-F238E27FC236}">
                <a16:creationId xmlns:a16="http://schemas.microsoft.com/office/drawing/2014/main" id="{837B6ACF-6EC8-8FC4-1BA4-620E49D7808A}"/>
              </a:ext>
            </a:extLst>
          </p:cNvPr>
          <p:cNvGrpSpPr/>
          <p:nvPr userDrawn="1"/>
        </p:nvGrpSpPr>
        <p:grpSpPr>
          <a:xfrm>
            <a:off x="7286459" y="1928890"/>
            <a:ext cx="1717200" cy="1717200"/>
            <a:chOff x="7286459" y="1928890"/>
            <a:chExt cx="1717200" cy="17172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8C138F4-8511-A204-5E84-57DE02EC73F2}"/>
                </a:ext>
              </a:extLst>
            </p:cNvPr>
            <p:cNvSpPr/>
            <p:nvPr userDrawn="1"/>
          </p:nvSpPr>
          <p:spPr>
            <a:xfrm>
              <a:off x="7286459" y="1928890"/>
              <a:ext cx="1717200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9F9A72E7-9650-71A1-E4B1-A6089223FE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455406" y="2132798"/>
              <a:ext cx="1378004" cy="1239129"/>
            </a:xfrm>
            <a:prstGeom prst="rect">
              <a:avLst/>
            </a:prstGeom>
          </p:spPr>
        </p:pic>
      </p:grpSp>
      <p:pic>
        <p:nvPicPr>
          <p:cNvPr id="3" name="Image 2" descr="Une image contenant texte, capture d’écran, logo, Bleu électrique&#10;&#10;Description générée automatiquement">
            <a:extLst>
              <a:ext uri="{FF2B5EF4-FFF2-40B4-BE49-F238E27FC236}">
                <a16:creationId xmlns:a16="http://schemas.microsoft.com/office/drawing/2014/main" id="{BD1A3CD6-9884-900B-188C-CE429AE453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38112"/>
            <a:ext cx="1807368" cy="10263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856518" y="468000"/>
            <a:ext cx="4859999" cy="3492000"/>
          </a:xfrm>
        </p:spPr>
        <p:txBody>
          <a:bodyPr anchor="b"/>
          <a:lstStyle>
            <a:lvl1pPr marL="0" indent="0">
              <a:buNone/>
              <a:defRPr sz="9400" i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D82D2B-9E2A-2261-20CC-C4A851C72B50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876839" y="3849515"/>
            <a:ext cx="4860000" cy="1080000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  <a:lvl2pPr>
              <a:defRPr sz="1200" b="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817023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rci N°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CBE3CF5-0989-4C9C-70E3-1A48B5FFBBB4}"/>
              </a:ext>
            </a:extLst>
          </p:cNvPr>
          <p:cNvSpPr/>
          <p:nvPr userDrawn="1"/>
        </p:nvSpPr>
        <p:spPr>
          <a:xfrm>
            <a:off x="3340311" y="2081357"/>
            <a:ext cx="3706798" cy="3706798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E1C140-1E53-F34C-747A-94237B2D36ED}"/>
              </a:ext>
            </a:extLst>
          </p:cNvPr>
          <p:cNvSpPr/>
          <p:nvPr userDrawn="1"/>
        </p:nvSpPr>
        <p:spPr>
          <a:xfrm>
            <a:off x="2316489" y="1057535"/>
            <a:ext cx="2741022" cy="2741022"/>
          </a:xfrm>
          <a:prstGeom prst="rect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Turbine">
            <a:extLst>
              <a:ext uri="{FF2B5EF4-FFF2-40B4-BE49-F238E27FC236}">
                <a16:creationId xmlns:a16="http://schemas.microsoft.com/office/drawing/2014/main" id="{7A816350-C9CA-9D5E-3A3E-69FBDE2A5E6B}"/>
              </a:ext>
            </a:extLst>
          </p:cNvPr>
          <p:cNvGrpSpPr/>
          <p:nvPr userDrawn="1"/>
        </p:nvGrpSpPr>
        <p:grpSpPr>
          <a:xfrm>
            <a:off x="3340311" y="2081357"/>
            <a:ext cx="1717200" cy="1717200"/>
            <a:chOff x="3340311" y="2081357"/>
            <a:chExt cx="1717200" cy="17172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B6F4C01-F7E4-3A97-6A0A-E2F3DA3BD9A2}"/>
                </a:ext>
              </a:extLst>
            </p:cNvPr>
            <p:cNvSpPr/>
            <p:nvPr userDrawn="1"/>
          </p:nvSpPr>
          <p:spPr>
            <a:xfrm>
              <a:off x="3340311" y="2081357"/>
              <a:ext cx="1717200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DD6473AF-3002-9A55-84FA-8E48A08991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509258" y="2285265"/>
              <a:ext cx="1378004" cy="1239129"/>
            </a:xfrm>
            <a:prstGeom prst="rect">
              <a:avLst/>
            </a:prstGeom>
          </p:spPr>
        </p:pic>
      </p:grpSp>
      <p:pic>
        <p:nvPicPr>
          <p:cNvPr id="3" name="Image 2" descr="Une image contenant texte, capture d’écran, logo, Bleu électrique&#10;&#10;Description générée automatiquement">
            <a:extLst>
              <a:ext uri="{FF2B5EF4-FFF2-40B4-BE49-F238E27FC236}">
                <a16:creationId xmlns:a16="http://schemas.microsoft.com/office/drawing/2014/main" id="{00FD480B-9FBE-FA63-08C9-2E21E1102E6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38112"/>
            <a:ext cx="1807368" cy="10263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901505" y="2771417"/>
            <a:ext cx="3594183" cy="2520000"/>
          </a:xfrm>
        </p:spPr>
        <p:txBody>
          <a:bodyPr anchor="b"/>
          <a:lstStyle>
            <a:lvl1pPr marL="0" indent="0">
              <a:buNone/>
              <a:defRPr sz="6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D82D2B-9E2A-2261-20CC-C4A851C72B50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7761257" y="3056529"/>
            <a:ext cx="2880000" cy="2663253"/>
          </a:xfrm>
        </p:spPr>
        <p:txBody>
          <a:bodyPr/>
          <a:lstStyle>
            <a:lvl1pPr>
              <a:defRPr sz="1800" b="1" i="1">
                <a:solidFill>
                  <a:schemeClr val="accent2"/>
                </a:solidFill>
              </a:defRPr>
            </a:lvl1pPr>
            <a:lvl2pPr>
              <a:defRPr sz="1200" b="1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32122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N°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7F127701-60C2-628A-3D97-AE794C7F85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14513" y="1164751"/>
            <a:ext cx="3435349" cy="3435349"/>
          </a:xfrm>
          <a:custGeom>
            <a:avLst/>
            <a:gdLst>
              <a:gd name="connsiteX0" fmla="*/ 0 w 3435349"/>
              <a:gd name="connsiteY0" fmla="*/ 0 h 3435349"/>
              <a:gd name="connsiteX1" fmla="*/ 3435349 w 3435349"/>
              <a:gd name="connsiteY1" fmla="*/ 0 h 3435349"/>
              <a:gd name="connsiteX2" fmla="*/ 3435349 w 3435349"/>
              <a:gd name="connsiteY2" fmla="*/ 1718149 h 3435349"/>
              <a:gd name="connsiteX3" fmla="*/ 1719262 w 3435349"/>
              <a:gd name="connsiteY3" fmla="*/ 1718149 h 3435349"/>
              <a:gd name="connsiteX4" fmla="*/ 1719262 w 3435349"/>
              <a:gd name="connsiteY4" fmla="*/ 3435349 h 3435349"/>
              <a:gd name="connsiteX5" fmla="*/ 0 w 3435349"/>
              <a:gd name="connsiteY5" fmla="*/ 3435349 h 343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5349" h="3435349">
                <a:moveTo>
                  <a:pt x="0" y="0"/>
                </a:moveTo>
                <a:lnTo>
                  <a:pt x="3435349" y="0"/>
                </a:lnTo>
                <a:lnTo>
                  <a:pt x="3435349" y="1718149"/>
                </a:lnTo>
                <a:lnTo>
                  <a:pt x="1719262" y="1718149"/>
                </a:lnTo>
                <a:lnTo>
                  <a:pt x="1719262" y="3435349"/>
                </a:lnTo>
                <a:lnTo>
                  <a:pt x="0" y="3435349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45AD28-611A-B14E-8529-B90B3C32230C}"/>
              </a:ext>
            </a:extLst>
          </p:cNvPr>
          <p:cNvSpPr/>
          <p:nvPr userDrawn="1"/>
        </p:nvSpPr>
        <p:spPr>
          <a:xfrm>
            <a:off x="3533775" y="2882900"/>
            <a:ext cx="7507605" cy="39751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Turbine">
            <a:extLst>
              <a:ext uri="{FF2B5EF4-FFF2-40B4-BE49-F238E27FC236}">
                <a16:creationId xmlns:a16="http://schemas.microsoft.com/office/drawing/2014/main" id="{D0B13F62-0C0B-4C39-7C96-AC7976FCF184}"/>
              </a:ext>
            </a:extLst>
          </p:cNvPr>
          <p:cNvGrpSpPr/>
          <p:nvPr userDrawn="1"/>
        </p:nvGrpSpPr>
        <p:grpSpPr>
          <a:xfrm>
            <a:off x="3533775" y="2882900"/>
            <a:ext cx="1716087" cy="1717200"/>
            <a:chOff x="3533775" y="2882900"/>
            <a:chExt cx="1716087" cy="17172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1B3B99-8A9A-E897-3B8B-01A8E6BC1049}"/>
                </a:ext>
              </a:extLst>
            </p:cNvPr>
            <p:cNvSpPr>
              <a:spLocks/>
            </p:cNvSpPr>
            <p:nvPr userDrawn="1"/>
          </p:nvSpPr>
          <p:spPr>
            <a:xfrm>
              <a:off x="3533775" y="2882900"/>
              <a:ext cx="1716087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9C67803F-71F1-B944-CBF0-285203FBBD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702906" y="3086808"/>
              <a:ext cx="1379649" cy="1239129"/>
            </a:xfrm>
            <a:prstGeom prst="rect">
              <a:avLst/>
            </a:prstGeom>
          </p:spPr>
        </p:pic>
      </p:grpSp>
      <p:pic>
        <p:nvPicPr>
          <p:cNvPr id="2" name="Image 1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C92C59BA-B00B-28EA-2B28-340B3DC96E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88" y="125412"/>
            <a:ext cx="1807368" cy="1026319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06EBE750-8F1D-C32E-F6D1-513F5F29852F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5970544" y="3283472"/>
            <a:ext cx="4680000" cy="1440000"/>
          </a:xfrm>
        </p:spPr>
        <p:txBody>
          <a:bodyPr anchor="b"/>
          <a:lstStyle>
            <a:lvl1pPr marL="0" indent="0" algn="l">
              <a:buNone/>
              <a:defRPr sz="3000" b="1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4E0FB660-62E8-952A-A3F0-C0F97C795FF9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5970544" y="4910660"/>
            <a:ext cx="4680000" cy="97200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602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 N°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Bleu électrique, capture d’écran, Caractère coloré, Symétrie&#10;&#10;Description générée automatiquement">
            <a:extLst>
              <a:ext uri="{FF2B5EF4-FFF2-40B4-BE49-F238E27FC236}">
                <a16:creationId xmlns:a16="http://schemas.microsoft.com/office/drawing/2014/main" id="{67BDF888-FB0C-6AA0-25E7-EE7BA7465C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98386" y="1192057"/>
            <a:ext cx="3672840" cy="36728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BED7D0-9BED-109C-5433-3488AAF4C60F}"/>
              </a:ext>
            </a:extLst>
          </p:cNvPr>
          <p:cNvSpPr/>
          <p:nvPr userDrawn="1"/>
        </p:nvSpPr>
        <p:spPr>
          <a:xfrm>
            <a:off x="1133528" y="3147697"/>
            <a:ext cx="2580945" cy="2581526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Turbine">
            <a:extLst>
              <a:ext uri="{FF2B5EF4-FFF2-40B4-BE49-F238E27FC236}">
                <a16:creationId xmlns:a16="http://schemas.microsoft.com/office/drawing/2014/main" id="{076E5EDD-2128-E938-AA46-589210EA3E9F}"/>
              </a:ext>
            </a:extLst>
          </p:cNvPr>
          <p:cNvGrpSpPr/>
          <p:nvPr userDrawn="1"/>
        </p:nvGrpSpPr>
        <p:grpSpPr>
          <a:xfrm>
            <a:off x="1998386" y="3147697"/>
            <a:ext cx="1716087" cy="1717200"/>
            <a:chOff x="1998386" y="3147697"/>
            <a:chExt cx="1716087" cy="17172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2FCE0D-FD34-2D66-B3F0-B9C47EF2CEF1}"/>
                </a:ext>
              </a:extLst>
            </p:cNvPr>
            <p:cNvSpPr/>
            <p:nvPr userDrawn="1"/>
          </p:nvSpPr>
          <p:spPr>
            <a:xfrm>
              <a:off x="1998386" y="3147697"/>
              <a:ext cx="1716087" cy="17172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329DA437-8117-075E-704D-199BE6BF1C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74373" y="3351605"/>
              <a:ext cx="1379649" cy="1239129"/>
            </a:xfrm>
            <a:prstGeom prst="rect">
              <a:avLst/>
            </a:prstGeom>
          </p:spPr>
        </p:pic>
      </p:grpSp>
      <p:pic>
        <p:nvPicPr>
          <p:cNvPr id="8" name="Image 7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F8EDA227-7253-9A19-EC31-0A9909D3E3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88" y="125412"/>
            <a:ext cx="1807368" cy="10263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8F63CCF-B50E-43E2-B311-B7FF363C6C4C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6418219" y="2397646"/>
            <a:ext cx="4680000" cy="1440000"/>
          </a:xfrm>
        </p:spPr>
        <p:txBody>
          <a:bodyPr anchor="b"/>
          <a:lstStyle>
            <a:lvl1pPr marL="0" indent="0" algn="l">
              <a:buNone/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9B31A9D-1902-444C-B300-462EDB479D22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418219" y="4166317"/>
            <a:ext cx="4680000" cy="972000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FF628-7711-491B-813D-3158112D6155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E61D01-C63D-4CEF-8588-F67A5DA4EB8F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CF246-F05D-41FE-A1EA-1ABAE5906B3C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92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9F84FF5-54B3-B342-6938-9FC5FA561635}"/>
              </a:ext>
            </a:extLst>
          </p:cNvPr>
          <p:cNvSpPr/>
          <p:nvPr userDrawn="1"/>
        </p:nvSpPr>
        <p:spPr>
          <a:xfrm>
            <a:off x="869153" y="840345"/>
            <a:ext cx="957264" cy="95748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FA44F9E8-29EB-37ED-59F1-8A564086987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89107" y="1160102"/>
            <a:ext cx="4161558" cy="4161558"/>
          </a:xfrm>
          <a:custGeom>
            <a:avLst/>
            <a:gdLst>
              <a:gd name="connsiteX0" fmla="*/ 637310 w 4161558"/>
              <a:gd name="connsiteY0" fmla="*/ 0 h 4161558"/>
              <a:gd name="connsiteX1" fmla="*/ 4161558 w 4161558"/>
              <a:gd name="connsiteY1" fmla="*/ 0 h 4161558"/>
              <a:gd name="connsiteX2" fmla="*/ 4161558 w 4161558"/>
              <a:gd name="connsiteY2" fmla="*/ 4161558 h 4161558"/>
              <a:gd name="connsiteX3" fmla="*/ 0 w 4161558"/>
              <a:gd name="connsiteY3" fmla="*/ 4161558 h 4161558"/>
              <a:gd name="connsiteX4" fmla="*/ 0 w 4161558"/>
              <a:gd name="connsiteY4" fmla="*/ 637723 h 4161558"/>
              <a:gd name="connsiteX5" fmla="*/ 637310 w 4161558"/>
              <a:gd name="connsiteY5" fmla="*/ 637723 h 4161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61558" h="4161558">
                <a:moveTo>
                  <a:pt x="637310" y="0"/>
                </a:moveTo>
                <a:lnTo>
                  <a:pt x="4161558" y="0"/>
                </a:lnTo>
                <a:lnTo>
                  <a:pt x="4161558" y="4161558"/>
                </a:lnTo>
                <a:lnTo>
                  <a:pt x="0" y="4161558"/>
                </a:lnTo>
                <a:lnTo>
                  <a:pt x="0" y="637723"/>
                </a:lnTo>
                <a:lnTo>
                  <a:pt x="637310" y="637723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txBody>
          <a:bodyPr wrap="square" anchor="ctr">
            <a:noAutofit/>
          </a:bodyPr>
          <a:lstStyle>
            <a:lvl1pPr algn="ctr">
              <a:defRPr sz="1400"/>
            </a:lvl1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grpSp>
        <p:nvGrpSpPr>
          <p:cNvPr id="29" name="Turbine">
            <a:extLst>
              <a:ext uri="{FF2B5EF4-FFF2-40B4-BE49-F238E27FC236}">
                <a16:creationId xmlns:a16="http://schemas.microsoft.com/office/drawing/2014/main" id="{5EE23AEA-CDAD-25C3-8C21-814460F1E255}"/>
              </a:ext>
            </a:extLst>
          </p:cNvPr>
          <p:cNvGrpSpPr/>
          <p:nvPr userDrawn="1"/>
        </p:nvGrpSpPr>
        <p:grpSpPr>
          <a:xfrm>
            <a:off x="1189107" y="1160102"/>
            <a:ext cx="637310" cy="637723"/>
            <a:chOff x="1189107" y="1160102"/>
            <a:chExt cx="637310" cy="637723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280F3C5-AAD0-BA17-42E8-034F58594319}"/>
                </a:ext>
              </a:extLst>
            </p:cNvPr>
            <p:cNvSpPr/>
            <p:nvPr userDrawn="1"/>
          </p:nvSpPr>
          <p:spPr>
            <a:xfrm>
              <a:off x="1189107" y="1160102"/>
              <a:ext cx="637310" cy="637723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Graphique 15">
              <a:extLst>
                <a:ext uri="{FF2B5EF4-FFF2-40B4-BE49-F238E27FC236}">
                  <a16:creationId xmlns:a16="http://schemas.microsoft.com/office/drawing/2014/main" id="{61EB6AD0-78D0-91F3-A04B-2D1EBDA389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54464" y="1235828"/>
              <a:ext cx="512366" cy="460180"/>
            </a:xfrm>
            <a:prstGeom prst="rect">
              <a:avLst/>
            </a:prstGeom>
          </p:spPr>
        </p:pic>
      </p:grp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E0D5D0-3E4F-47E8-8C06-CBE68A62203A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5852867" y="18943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1CC33C45-9AFC-142D-408C-5D2A12676138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633384" y="18515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446BC1A-CB5C-26C3-5235-07C236D3A0D6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856041" y="963295"/>
            <a:ext cx="5760000" cy="792000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4AEFDD47-ECCD-1D74-EFAA-A32B841C8976}"/>
              </a:ext>
            </a:extLst>
          </p:cNvPr>
          <p:cNvSpPr>
            <a:spLocks noGrp="1"/>
          </p:cNvSpPr>
          <p:nvPr userDrawn="1">
            <p:ph type="body" idx="14" hasCustomPrompt="1"/>
          </p:nvPr>
        </p:nvSpPr>
        <p:spPr>
          <a:xfrm>
            <a:off x="5852867" y="31262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DA550A5B-241F-422D-D0FE-11251E33C947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6633384" y="30834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D746E76B-5D32-B304-9432-4F05D2D9A0F8}"/>
              </a:ext>
            </a:extLst>
          </p:cNvPr>
          <p:cNvSpPr>
            <a:spLocks noGrp="1"/>
          </p:cNvSpPr>
          <p:nvPr userDrawn="1">
            <p:ph type="body" idx="16" hasCustomPrompt="1"/>
          </p:nvPr>
        </p:nvSpPr>
        <p:spPr>
          <a:xfrm>
            <a:off x="5852867" y="43581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19" name="Espace réservé du texte 13">
            <a:extLst>
              <a:ext uri="{FF2B5EF4-FFF2-40B4-BE49-F238E27FC236}">
                <a16:creationId xmlns:a16="http://schemas.microsoft.com/office/drawing/2014/main" id="{C3588CBB-BA30-9C50-AC8B-12821046ACA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6633384" y="43153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4D351876-5901-60CA-61AE-69C09A83DB18}"/>
              </a:ext>
            </a:extLst>
          </p:cNvPr>
          <p:cNvSpPr>
            <a:spLocks noGrp="1"/>
          </p:cNvSpPr>
          <p:nvPr userDrawn="1">
            <p:ph type="body" idx="18" hasCustomPrompt="1"/>
          </p:nvPr>
        </p:nvSpPr>
        <p:spPr>
          <a:xfrm>
            <a:off x="8875468" y="18943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1" name="Espace réservé du texte 13">
            <a:extLst>
              <a:ext uri="{FF2B5EF4-FFF2-40B4-BE49-F238E27FC236}">
                <a16:creationId xmlns:a16="http://schemas.microsoft.com/office/drawing/2014/main" id="{82F48344-67F8-AB6D-4FE9-B79523BE3B5E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9655985" y="18515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199DCFB5-8231-9252-F0DB-ABA073A7F5EA}"/>
              </a:ext>
            </a:extLst>
          </p:cNvPr>
          <p:cNvSpPr>
            <a:spLocks noGrp="1"/>
          </p:cNvSpPr>
          <p:nvPr userDrawn="1">
            <p:ph type="body" idx="20" hasCustomPrompt="1"/>
          </p:nvPr>
        </p:nvSpPr>
        <p:spPr>
          <a:xfrm>
            <a:off x="8875468" y="31262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3" name="Espace réservé du texte 13">
            <a:extLst>
              <a:ext uri="{FF2B5EF4-FFF2-40B4-BE49-F238E27FC236}">
                <a16:creationId xmlns:a16="http://schemas.microsoft.com/office/drawing/2014/main" id="{D8F80B6B-F268-312D-4E4A-6603C7F4389A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9655985" y="30834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FC056B1B-6E32-3CC7-1ADF-A7B225138A13}"/>
              </a:ext>
            </a:extLst>
          </p:cNvPr>
          <p:cNvSpPr>
            <a:spLocks noGrp="1"/>
          </p:cNvSpPr>
          <p:nvPr userDrawn="1">
            <p:ph type="body" idx="22" hasCustomPrompt="1"/>
          </p:nvPr>
        </p:nvSpPr>
        <p:spPr>
          <a:xfrm>
            <a:off x="8875468" y="4358194"/>
            <a:ext cx="900000" cy="1080000"/>
          </a:xfrm>
        </p:spPr>
        <p:txBody>
          <a:bodyPr anchor="ctr"/>
          <a:lstStyle>
            <a:lvl1pPr marL="0" indent="0">
              <a:buNone/>
              <a:defRPr sz="55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5" name="Espace réservé du texte 13">
            <a:extLst>
              <a:ext uri="{FF2B5EF4-FFF2-40B4-BE49-F238E27FC236}">
                <a16:creationId xmlns:a16="http://schemas.microsoft.com/office/drawing/2014/main" id="{F6463308-EA0A-B5F1-753A-E5C46E1DF972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9655985" y="4315331"/>
            <a:ext cx="1872000" cy="1080000"/>
          </a:xfrm>
        </p:spPr>
        <p:txBody>
          <a:bodyPr anchor="ctr"/>
          <a:lstStyle>
            <a:lvl1pPr>
              <a:defRPr sz="15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427359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D110F6D-57C8-B6FE-F281-A5D29E390FCD}"/>
              </a:ext>
            </a:extLst>
          </p:cNvPr>
          <p:cNvSpPr>
            <a:spLocks noChangeAspect="1"/>
          </p:cNvSpPr>
          <p:nvPr userDrawn="1"/>
        </p:nvSpPr>
        <p:spPr>
          <a:xfrm>
            <a:off x="1092496" y="1843014"/>
            <a:ext cx="3096000" cy="30960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C8FED63-26E0-58F4-80AB-5D90C9DFF248}"/>
              </a:ext>
            </a:extLst>
          </p:cNvPr>
          <p:cNvSpPr>
            <a:spLocks noChangeAspect="1"/>
          </p:cNvSpPr>
          <p:nvPr userDrawn="1"/>
        </p:nvSpPr>
        <p:spPr>
          <a:xfrm>
            <a:off x="4653538" y="1843014"/>
            <a:ext cx="3096000" cy="30960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9708CB-A64B-710E-D22A-4152F738850C}"/>
              </a:ext>
            </a:extLst>
          </p:cNvPr>
          <p:cNvSpPr>
            <a:spLocks noChangeAspect="1"/>
          </p:cNvSpPr>
          <p:nvPr userDrawn="1"/>
        </p:nvSpPr>
        <p:spPr>
          <a:xfrm>
            <a:off x="8214579" y="1843014"/>
            <a:ext cx="3096000" cy="30960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D84AA53-910D-41D4-0C16-BEF4EC48B46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70087" y="1609725"/>
            <a:ext cx="720000" cy="720000"/>
            <a:chOff x="870087" y="1286134"/>
            <a:chExt cx="903822" cy="903822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6FDEDFC-FA77-B385-3783-A37CE2695BF0}"/>
                </a:ext>
              </a:extLst>
            </p:cNvPr>
            <p:cNvSpPr/>
            <p:nvPr/>
          </p:nvSpPr>
          <p:spPr>
            <a:xfrm>
              <a:off x="870087" y="1286134"/>
              <a:ext cx="903822" cy="903822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49" name="Graphique 48">
              <a:extLst>
                <a:ext uri="{FF2B5EF4-FFF2-40B4-BE49-F238E27FC236}">
                  <a16:creationId xmlns:a16="http://schemas.microsoft.com/office/drawing/2014/main" id="{C83F65E9-1D1F-133A-9D47-F3C0E1001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89401" y="1507171"/>
              <a:ext cx="265194" cy="461749"/>
            </a:xfrm>
            <a:prstGeom prst="rect">
              <a:avLst/>
            </a:prstGeom>
          </p:spPr>
        </p:pic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697372A-06FF-9A4A-6452-D349E2BD3F6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418968" y="1609725"/>
            <a:ext cx="720000" cy="720000"/>
            <a:chOff x="4351669" y="1286134"/>
            <a:chExt cx="903822" cy="90382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47EB17D-F120-7B4A-C880-264B16C3D2A9}"/>
                </a:ext>
              </a:extLst>
            </p:cNvPr>
            <p:cNvSpPr/>
            <p:nvPr/>
          </p:nvSpPr>
          <p:spPr>
            <a:xfrm>
              <a:off x="4351669" y="1286134"/>
              <a:ext cx="903822" cy="903822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2" name="Graphique 51">
              <a:extLst>
                <a:ext uri="{FF2B5EF4-FFF2-40B4-BE49-F238E27FC236}">
                  <a16:creationId xmlns:a16="http://schemas.microsoft.com/office/drawing/2014/main" id="{1F55814F-4EA9-7C7C-31F6-16570802F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670983" y="1507171"/>
              <a:ext cx="265194" cy="461749"/>
            </a:xfrm>
            <a:prstGeom prst="rect">
              <a:avLst/>
            </a:prstGeom>
          </p:spPr>
        </p:pic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2D41D06E-14BD-D8E9-86B7-02B047FDC4B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7967849" y="1609725"/>
            <a:ext cx="720000" cy="720000"/>
            <a:chOff x="7833251" y="1286134"/>
            <a:chExt cx="903822" cy="903822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0A34419-30B7-398B-86AE-4311666D0031}"/>
                </a:ext>
              </a:extLst>
            </p:cNvPr>
            <p:cNvSpPr/>
            <p:nvPr/>
          </p:nvSpPr>
          <p:spPr>
            <a:xfrm>
              <a:off x="7833251" y="1286134"/>
              <a:ext cx="903822" cy="903822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5" name="Graphique 54">
              <a:extLst>
                <a:ext uri="{FF2B5EF4-FFF2-40B4-BE49-F238E27FC236}">
                  <a16:creationId xmlns:a16="http://schemas.microsoft.com/office/drawing/2014/main" id="{8B24FADC-49E6-BF26-D0DC-4EABC0716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52565" y="1507171"/>
              <a:ext cx="265194" cy="461749"/>
            </a:xfrm>
            <a:prstGeom prst="rect">
              <a:avLst/>
            </a:prstGeom>
          </p:spPr>
        </p:pic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446BC1A-CB5C-26C3-5235-07C236D3A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867" y="325120"/>
            <a:ext cx="9718512" cy="792000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6204789-A8ED-55A1-341A-B67019BE934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3250" y="224904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535A7768-9BD0-2558-897A-2B3951DB82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26630" y="208950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27796898-7AFF-7C98-727C-8F3254CC2D37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303250" y="356349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35" name="Espace réservé du texte 13">
            <a:extLst>
              <a:ext uri="{FF2B5EF4-FFF2-40B4-BE49-F238E27FC236}">
                <a16:creationId xmlns:a16="http://schemas.microsoft.com/office/drawing/2014/main" id="{79149340-F420-F131-893A-FF55D50883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126630" y="340395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2">
            <a:extLst>
              <a:ext uri="{FF2B5EF4-FFF2-40B4-BE49-F238E27FC236}">
                <a16:creationId xmlns:a16="http://schemas.microsoft.com/office/drawing/2014/main" id="{7FBE0854-4FAB-73AC-21A4-DAA1D656C452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4935856" y="224904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38" name="Espace réservé du texte 13">
            <a:extLst>
              <a:ext uri="{FF2B5EF4-FFF2-40B4-BE49-F238E27FC236}">
                <a16:creationId xmlns:a16="http://schemas.microsoft.com/office/drawing/2014/main" id="{9C95B7BE-CF7B-3867-594E-E5B8AAE0CD5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59236" y="208950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27F8F42A-9357-1395-742F-01978B5D44A7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935856" y="356349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40" name="Espace réservé du texte 13">
            <a:extLst>
              <a:ext uri="{FF2B5EF4-FFF2-40B4-BE49-F238E27FC236}">
                <a16:creationId xmlns:a16="http://schemas.microsoft.com/office/drawing/2014/main" id="{07A9C997-16B0-68F3-CB3B-96143444CAA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59236" y="340395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CCB77E9-C591-AC03-FEDE-658663F2CF5D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25333" y="224904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43" name="Espace réservé du texte 13">
            <a:extLst>
              <a:ext uri="{FF2B5EF4-FFF2-40B4-BE49-F238E27FC236}">
                <a16:creationId xmlns:a16="http://schemas.microsoft.com/office/drawing/2014/main" id="{C28AFB99-B863-37FE-D4A4-F2960A7B4A8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248713" y="208950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4" name="Espace réservé du texte 2">
            <a:extLst>
              <a:ext uri="{FF2B5EF4-FFF2-40B4-BE49-F238E27FC236}">
                <a16:creationId xmlns:a16="http://schemas.microsoft.com/office/drawing/2014/main" id="{5993547F-BF95-77E6-F7B7-8EEE97D37E62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8425333" y="3563493"/>
            <a:ext cx="900000" cy="1080000"/>
          </a:xfrm>
        </p:spPr>
        <p:txBody>
          <a:bodyPr anchor="ctr"/>
          <a:lstStyle>
            <a:lvl1pPr marL="0" indent="0">
              <a:buNone/>
              <a:defRPr sz="61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45" name="Espace réservé du texte 13">
            <a:extLst>
              <a:ext uri="{FF2B5EF4-FFF2-40B4-BE49-F238E27FC236}">
                <a16:creationId xmlns:a16="http://schemas.microsoft.com/office/drawing/2014/main" id="{37DB948D-3954-FBD3-31C3-5CE46AF2C6E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48713" y="3403951"/>
            <a:ext cx="1944000" cy="1080000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997704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N°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Bleu électrique, capture d’écran, Caractère coloré, Symétrie&#10;&#10;Description générée automatiquement">
            <a:extLst>
              <a:ext uri="{FF2B5EF4-FFF2-40B4-BE49-F238E27FC236}">
                <a16:creationId xmlns:a16="http://schemas.microsoft.com/office/drawing/2014/main" id="{1691D3C5-58EA-56A4-6092-BC12BDF225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153" y="1266202"/>
            <a:ext cx="1728000" cy="1728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D9938218-372A-C051-7188-5CA648A9A9C1}"/>
              </a:ext>
            </a:extLst>
          </p:cNvPr>
          <p:cNvSpPr/>
          <p:nvPr userDrawn="1"/>
        </p:nvSpPr>
        <p:spPr>
          <a:xfrm>
            <a:off x="1610392" y="2007802"/>
            <a:ext cx="9576521" cy="3878623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" name="Turbine">
            <a:extLst>
              <a:ext uri="{FF2B5EF4-FFF2-40B4-BE49-F238E27FC236}">
                <a16:creationId xmlns:a16="http://schemas.microsoft.com/office/drawing/2014/main" id="{3C0CC34A-B610-8A2C-3D8B-AB6560DA307B}"/>
              </a:ext>
            </a:extLst>
          </p:cNvPr>
          <p:cNvGrpSpPr/>
          <p:nvPr userDrawn="1"/>
        </p:nvGrpSpPr>
        <p:grpSpPr>
          <a:xfrm>
            <a:off x="1610392" y="2007802"/>
            <a:ext cx="985761" cy="986400"/>
            <a:chOff x="1610392" y="2007802"/>
            <a:chExt cx="985761" cy="9864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DEB2B9-1C60-C584-12D5-C4D315D182BA}"/>
                </a:ext>
              </a:extLst>
            </p:cNvPr>
            <p:cNvSpPr/>
            <p:nvPr userDrawn="1"/>
          </p:nvSpPr>
          <p:spPr>
            <a:xfrm>
              <a:off x="1610392" y="2007802"/>
              <a:ext cx="985761" cy="986400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Graphique 9">
              <a:extLst>
                <a:ext uri="{FF2B5EF4-FFF2-40B4-BE49-F238E27FC236}">
                  <a16:creationId xmlns:a16="http://schemas.microsoft.com/office/drawing/2014/main" id="{DABD43ED-B51F-828A-90C7-927C47EEAF4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11483" y="2124931"/>
              <a:ext cx="792504" cy="711785"/>
            </a:xfrm>
            <a:prstGeom prst="rect">
              <a:avLst/>
            </a:prstGeom>
          </p:spPr>
        </p:pic>
      </p:grp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446BC1A-CB5C-26C3-5235-07C236D3A0D6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34400" y="325120"/>
            <a:ext cx="9718512" cy="792000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6204789-A8ED-55A1-341A-B67019BE934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2697709" y="212537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535A7768-9BD0-2558-897A-2B3951DB8270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3566331" y="221348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48A2DB19-5B4C-9652-1D95-8FEE1D65A368}"/>
              </a:ext>
            </a:extLst>
          </p:cNvPr>
          <p:cNvSpPr>
            <a:spLocks noGrp="1"/>
          </p:cNvSpPr>
          <p:nvPr userDrawn="1">
            <p:ph type="body" idx="14" hasCustomPrompt="1"/>
          </p:nvPr>
        </p:nvSpPr>
        <p:spPr>
          <a:xfrm>
            <a:off x="2697709" y="329504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18" name="Espace réservé du texte 13">
            <a:extLst>
              <a:ext uri="{FF2B5EF4-FFF2-40B4-BE49-F238E27FC236}">
                <a16:creationId xmlns:a16="http://schemas.microsoft.com/office/drawing/2014/main" id="{3E427538-AB35-D654-C56E-71B0C0695E38}"/>
              </a:ext>
            </a:extLst>
          </p:cNvPr>
          <p:cNvSpPr>
            <a:spLocks noGrp="1"/>
          </p:cNvSpPr>
          <p:nvPr userDrawn="1">
            <p:ph type="body" sz="quarter" idx="15"/>
          </p:nvPr>
        </p:nvSpPr>
        <p:spPr>
          <a:xfrm>
            <a:off x="3566331" y="338315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Espace réservé du texte 2">
            <a:extLst>
              <a:ext uri="{FF2B5EF4-FFF2-40B4-BE49-F238E27FC236}">
                <a16:creationId xmlns:a16="http://schemas.microsoft.com/office/drawing/2014/main" id="{7CFCE93D-595C-A0BE-07BD-300D0098255B}"/>
              </a:ext>
            </a:extLst>
          </p:cNvPr>
          <p:cNvSpPr>
            <a:spLocks noGrp="1"/>
          </p:cNvSpPr>
          <p:nvPr userDrawn="1">
            <p:ph type="body" idx="16" hasCustomPrompt="1"/>
          </p:nvPr>
        </p:nvSpPr>
        <p:spPr>
          <a:xfrm>
            <a:off x="2697709" y="446471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C283D9AC-00AF-CAB4-4077-A03483E1A3BA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3566331" y="455282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97DD19DC-5C5A-44A4-09DF-F990F0C1F5F2}"/>
              </a:ext>
            </a:extLst>
          </p:cNvPr>
          <p:cNvSpPr>
            <a:spLocks noGrp="1"/>
          </p:cNvSpPr>
          <p:nvPr userDrawn="1">
            <p:ph type="body" idx="18" hasCustomPrompt="1"/>
          </p:nvPr>
        </p:nvSpPr>
        <p:spPr>
          <a:xfrm>
            <a:off x="6980149" y="212537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2" name="Espace réservé du texte 13">
            <a:extLst>
              <a:ext uri="{FF2B5EF4-FFF2-40B4-BE49-F238E27FC236}">
                <a16:creationId xmlns:a16="http://schemas.microsoft.com/office/drawing/2014/main" id="{35D23A0B-2E70-88E9-E83E-D02E393EFFB5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7848771" y="221348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76616C0D-1464-65EE-19BE-102F580989E7}"/>
              </a:ext>
            </a:extLst>
          </p:cNvPr>
          <p:cNvSpPr>
            <a:spLocks noGrp="1"/>
          </p:cNvSpPr>
          <p:nvPr userDrawn="1">
            <p:ph type="body" idx="20" hasCustomPrompt="1"/>
          </p:nvPr>
        </p:nvSpPr>
        <p:spPr>
          <a:xfrm>
            <a:off x="6980149" y="329504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4" name="Espace réservé du texte 13">
            <a:extLst>
              <a:ext uri="{FF2B5EF4-FFF2-40B4-BE49-F238E27FC236}">
                <a16:creationId xmlns:a16="http://schemas.microsoft.com/office/drawing/2014/main" id="{E7E883D6-7CA2-CDAA-9E09-39658BF642A8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7848771" y="338315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B007F435-9391-6476-6684-DFE1ECB3A683}"/>
              </a:ext>
            </a:extLst>
          </p:cNvPr>
          <p:cNvSpPr>
            <a:spLocks noGrp="1"/>
          </p:cNvSpPr>
          <p:nvPr userDrawn="1">
            <p:ph type="body" idx="22" hasCustomPrompt="1"/>
          </p:nvPr>
        </p:nvSpPr>
        <p:spPr>
          <a:xfrm>
            <a:off x="6980149" y="4464712"/>
            <a:ext cx="1224000" cy="1080000"/>
          </a:xfrm>
        </p:spPr>
        <p:txBody>
          <a:bodyPr anchor="ctr"/>
          <a:lstStyle>
            <a:lvl1pPr marL="0" indent="0">
              <a:buNone/>
              <a:defRPr sz="7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27" name="Espace réservé du texte 13">
            <a:extLst>
              <a:ext uri="{FF2B5EF4-FFF2-40B4-BE49-F238E27FC236}">
                <a16:creationId xmlns:a16="http://schemas.microsoft.com/office/drawing/2014/main" id="{EB83FEA1-69F0-3FAB-F6BA-39295858FAF2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7848771" y="4552825"/>
            <a:ext cx="3096000" cy="936000"/>
          </a:xfrm>
        </p:spPr>
        <p:txBody>
          <a:bodyPr anchor="ctr"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839518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N°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Bleu électrique, capture d’écran, Caractère coloré, Symétrie&#10;&#10;Description générée automatiquement">
            <a:extLst>
              <a:ext uri="{FF2B5EF4-FFF2-40B4-BE49-F238E27FC236}">
                <a16:creationId xmlns:a16="http://schemas.microsoft.com/office/drawing/2014/main" id="{ED703A9B-2B67-5D22-E6FE-3BDFF7AC1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8152" y="839521"/>
            <a:ext cx="2232125" cy="223212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55B2F4C-4FE2-101B-0728-5EB3E5A548E8}"/>
              </a:ext>
            </a:extLst>
          </p:cNvPr>
          <p:cNvSpPr/>
          <p:nvPr userDrawn="1"/>
        </p:nvSpPr>
        <p:spPr>
          <a:xfrm>
            <a:off x="1825877" y="1798765"/>
            <a:ext cx="3456000" cy="3456097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Turbine">
            <a:extLst>
              <a:ext uri="{FF2B5EF4-FFF2-40B4-BE49-F238E27FC236}">
                <a16:creationId xmlns:a16="http://schemas.microsoft.com/office/drawing/2014/main" id="{20A0E3B1-DF8A-8B9F-25F3-8AC5BB4283CA}"/>
              </a:ext>
            </a:extLst>
          </p:cNvPr>
          <p:cNvGrpSpPr/>
          <p:nvPr userDrawn="1"/>
        </p:nvGrpSpPr>
        <p:grpSpPr>
          <a:xfrm>
            <a:off x="1825877" y="1798765"/>
            <a:ext cx="1274400" cy="1272881"/>
            <a:chOff x="1825877" y="1798765"/>
            <a:chExt cx="1274400" cy="127288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E5E005-D3F4-55FC-1918-59D4459AB6F4}"/>
                </a:ext>
              </a:extLst>
            </p:cNvPr>
            <p:cNvSpPr/>
            <p:nvPr userDrawn="1"/>
          </p:nvSpPr>
          <p:spPr>
            <a:xfrm>
              <a:off x="1825877" y="1798765"/>
              <a:ext cx="1274400" cy="1272881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2" name="Graphique 11">
              <a:extLst>
                <a:ext uri="{FF2B5EF4-FFF2-40B4-BE49-F238E27FC236}">
                  <a16:creationId xmlns:a16="http://schemas.microsoft.com/office/drawing/2014/main" id="{5A1B3CAF-9E3B-036E-65B3-C7291BFA93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56328" y="1949913"/>
              <a:ext cx="1022670" cy="918509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649290" y="3042627"/>
            <a:ext cx="4860000" cy="1440000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E0D5D0-3E4F-47E8-8C06-CBE68A62203A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5563565" y="1462755"/>
            <a:ext cx="1908000" cy="1908000"/>
          </a:xfrm>
        </p:spPr>
        <p:txBody>
          <a:bodyPr anchor="t"/>
          <a:lstStyle>
            <a:lvl1pPr marL="0" indent="0">
              <a:buNone/>
              <a:defRPr sz="10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C8B5DC9-81AC-04E2-8B12-361ADF2B5B20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5649290" y="4495766"/>
            <a:ext cx="4860000" cy="972000"/>
          </a:xfr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6759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N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Bleu électrique, capture d’écran, Caractère coloré, Symétrie&#10;&#10;Description générée automatiquement">
            <a:extLst>
              <a:ext uri="{FF2B5EF4-FFF2-40B4-BE49-F238E27FC236}">
                <a16:creationId xmlns:a16="http://schemas.microsoft.com/office/drawing/2014/main" id="{AE8AD4A0-35F7-E664-D1B0-749B03D974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8922" y="1009153"/>
            <a:ext cx="2232125" cy="223212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55B2F4C-4FE2-101B-0728-5EB3E5A548E8}"/>
              </a:ext>
            </a:extLst>
          </p:cNvPr>
          <p:cNvSpPr/>
          <p:nvPr userDrawn="1"/>
        </p:nvSpPr>
        <p:spPr>
          <a:xfrm>
            <a:off x="2476647" y="1968397"/>
            <a:ext cx="8193289" cy="3045563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Turbine">
            <a:extLst>
              <a:ext uri="{FF2B5EF4-FFF2-40B4-BE49-F238E27FC236}">
                <a16:creationId xmlns:a16="http://schemas.microsoft.com/office/drawing/2014/main" id="{BD0CC47C-3317-B12D-80DC-C75858072601}"/>
              </a:ext>
            </a:extLst>
          </p:cNvPr>
          <p:cNvGrpSpPr/>
          <p:nvPr userDrawn="1"/>
        </p:nvGrpSpPr>
        <p:grpSpPr>
          <a:xfrm>
            <a:off x="2476647" y="1968397"/>
            <a:ext cx="1274400" cy="1272881"/>
            <a:chOff x="2476647" y="1968397"/>
            <a:chExt cx="1274400" cy="127288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2C3DAE-B9C1-7BFF-1779-7AF2F6C49B7E}"/>
                </a:ext>
              </a:extLst>
            </p:cNvPr>
            <p:cNvSpPr/>
            <p:nvPr userDrawn="1"/>
          </p:nvSpPr>
          <p:spPr>
            <a:xfrm>
              <a:off x="2476647" y="1968397"/>
              <a:ext cx="1274400" cy="1272881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8" name="Graphique 17">
              <a:extLst>
                <a:ext uri="{FF2B5EF4-FFF2-40B4-BE49-F238E27FC236}">
                  <a16:creationId xmlns:a16="http://schemas.microsoft.com/office/drawing/2014/main" id="{E2FCB362-2A87-D463-2880-8F17565546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02029" y="2119545"/>
              <a:ext cx="1022670" cy="918509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A2E829DB-67AE-45FB-8166-8E5C597B4BE2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649290" y="2128227"/>
            <a:ext cx="4860000" cy="1440000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E0D5D0-3E4F-47E8-8C06-CBE68A62203A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4252925" y="2170780"/>
            <a:ext cx="1908000" cy="1908000"/>
          </a:xfrm>
        </p:spPr>
        <p:txBody>
          <a:bodyPr anchor="t"/>
          <a:lstStyle>
            <a:lvl1pPr marL="0" indent="0">
              <a:buNone/>
              <a:defRPr sz="97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0.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96F1A9-4410-4222-B41F-E19BC26CCEB3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6C464196-B23D-4956-A819-C4EA25AC107C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CFB0F91-EBE7-4F0E-9B92-C500866680AA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78D7A1-B286-4721-97A3-4A6D0AB2F50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334CA73-E165-43C3-A7BE-6A64DCE862CA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C8B5DC9-81AC-04E2-8B12-361ADF2B5B20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5649290" y="3677886"/>
            <a:ext cx="4860000" cy="972000"/>
          </a:xfrm>
        </p:spPr>
        <p:txBody>
          <a:bodyPr/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4505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, Police, conception&#10;&#10;Description générée automatiquement">
            <a:extLst>
              <a:ext uri="{FF2B5EF4-FFF2-40B4-BE49-F238E27FC236}">
                <a16:creationId xmlns:a16="http://schemas.microsoft.com/office/drawing/2014/main" id="{5A8D020C-0EFE-B998-19CA-ECA6960F0FC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131" y="6255596"/>
            <a:ext cx="832643" cy="457148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487A3B2-F27C-4372-A9BB-1DBF6F593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33" y="441166"/>
            <a:ext cx="9718512" cy="792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7C3228-595B-4EAF-9221-C386C81A1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9333" y="2045977"/>
            <a:ext cx="9718512" cy="421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CA19A1-E146-4CDC-8C77-632E003C15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29774" y="6381201"/>
            <a:ext cx="1800000" cy="25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6C464196-B23D-4956-A819-C4EA25AC107C}" type="datetimeFigureOut">
              <a:rPr lang="fr-FR" smtClean="0"/>
              <a:pPr/>
              <a:t>18/01/2026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365907-3E3A-44C5-B4E1-22861B856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4337" y="6381201"/>
            <a:ext cx="3960000" cy="25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51121F-12D6-49BC-838B-2993D39F6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1101" y="6381201"/>
            <a:ext cx="720000" cy="25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334CA73-E165-43C3-A7BE-6A64DCE862C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4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17" r:id="rId2"/>
    <p:sldLayoutId id="2147483649" r:id="rId3"/>
    <p:sldLayoutId id="2147483673" r:id="rId4"/>
    <p:sldLayoutId id="2147483698" r:id="rId5"/>
    <p:sldLayoutId id="2147483699" r:id="rId6"/>
    <p:sldLayoutId id="2147483702" r:id="rId7"/>
    <p:sldLayoutId id="2147483693" r:id="rId8"/>
    <p:sldLayoutId id="2147483703" r:id="rId9"/>
    <p:sldLayoutId id="2147483704" r:id="rId10"/>
    <p:sldLayoutId id="2147483684" r:id="rId11"/>
    <p:sldLayoutId id="2147483707" r:id="rId12"/>
    <p:sldLayoutId id="2147483710" r:id="rId13"/>
    <p:sldLayoutId id="2147483708" r:id="rId14"/>
    <p:sldLayoutId id="2147483714" r:id="rId15"/>
    <p:sldLayoutId id="2147483712" r:id="rId16"/>
    <p:sldLayoutId id="2147483713" r:id="rId17"/>
    <p:sldLayoutId id="2147483715" r:id="rId18"/>
    <p:sldLayoutId id="2147483674" r:id="rId19"/>
    <p:sldLayoutId id="2147483664" r:id="rId20"/>
    <p:sldLayoutId id="2147483672" r:id="rId21"/>
    <p:sldLayoutId id="2147483716" r:id="rId22"/>
    <p:sldLayoutId id="2147483675" r:id="rId23"/>
  </p:sldLayoutIdLst>
  <p:txStyles>
    <p:titleStyle>
      <a:lvl1pPr marL="0" indent="0" algn="l" defTabSz="914400" rtl="0" eaLnBrk="1" latinLnBrk="0" hangingPunct="1">
        <a:lnSpc>
          <a:spcPct val="100000"/>
        </a:lnSpc>
        <a:spcBef>
          <a:spcPct val="0"/>
        </a:spcBef>
        <a:buFont typeface="+mj-lt"/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chemeClr val="accent2"/>
          </a:solidFill>
          <a:latin typeface="+mn-lt"/>
          <a:ea typeface="+mn-ea"/>
          <a:cs typeface="+mn-cs"/>
        </a:defRPr>
      </a:lvl3pPr>
      <a:lvl4pPr marL="288000" indent="-288000" algn="l" defTabSz="914400" rtl="0" eaLnBrk="1" latinLnBrk="0" hangingPunct="1">
        <a:lnSpc>
          <a:spcPct val="100000"/>
        </a:lnSpc>
        <a:spcBef>
          <a:spcPts val="1200"/>
        </a:spcBef>
        <a:buSzPct val="150000"/>
        <a:buFontTx/>
        <a:buBlip>
          <a:blip r:embed="rId26"/>
        </a:buBlip>
        <a:defRPr sz="2300" kern="1200" baseline="30000">
          <a:solidFill>
            <a:schemeClr val="tx1"/>
          </a:solidFill>
          <a:latin typeface="+mn-lt"/>
          <a:ea typeface="+mn-ea"/>
          <a:cs typeface="+mn-cs"/>
        </a:defRPr>
      </a:lvl4pPr>
      <a:lvl5pPr marL="468000" indent="-179388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fen.fr/" TargetMode="External"/><Relationship Id="rId2" Type="http://schemas.openxmlformats.org/officeDocument/2006/relationships/hyperlink" Target="https://www.edf.fr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edf.fr/edf-recrute" TargetMode="External"/><Relationship Id="rId4" Type="http://schemas.openxmlformats.org/officeDocument/2006/relationships/hyperlink" Target="https://www.gipnordouest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D2BE1-C89F-9674-3DD6-89904FC25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pour une image  9" descr="Une image contenant ciel, capture d’écran, plein air&#10;&#10;Description générée automatiquement">
            <a:extLst>
              <a:ext uri="{FF2B5EF4-FFF2-40B4-BE49-F238E27FC236}">
                <a16:creationId xmlns:a16="http://schemas.microsoft.com/office/drawing/2014/main" id="{5233C45A-8B0F-FF1F-E67F-829F7D32FE0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" r="22"/>
          <a:stretch/>
        </p:blipFill>
        <p:spPr>
          <a:xfrm>
            <a:off x="7065686" y="821094"/>
            <a:ext cx="3672328" cy="3672328"/>
          </a:xfrm>
        </p:spPr>
      </p:pic>
      <p:pic>
        <p:nvPicPr>
          <p:cNvPr id="9" name="Espace réservé pour une image  8" descr="Une image contenant ciel, capture d’écran, plein air&#10;&#10;Description générée automatiquement">
            <a:extLst>
              <a:ext uri="{FF2B5EF4-FFF2-40B4-BE49-F238E27FC236}">
                <a16:creationId xmlns:a16="http://schemas.microsoft.com/office/drawing/2014/main" id="{57AB704B-4508-8D31-AC44-62B942C4CFB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" b="24"/>
          <a:stretch/>
        </p:blipFill>
        <p:spPr>
          <a:xfrm>
            <a:off x="5532195" y="2778922"/>
            <a:ext cx="3240000" cy="3240000"/>
          </a:xfrm>
        </p:spPr>
      </p:pic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CBDD8468-8EF2-F4A9-0505-2F9ACA79E9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ABBB9F0-E569-C82C-E4E0-2E4F2BABDB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244" y="2631009"/>
            <a:ext cx="4680000" cy="1440000"/>
          </a:xfrm>
        </p:spPr>
        <p:txBody>
          <a:bodyPr/>
          <a:lstStyle/>
          <a:p>
            <a:r>
              <a:rPr lang="fr-FR" dirty="0"/>
              <a:t>Promouvoir la production d’électricité nucléaire et la richesse de ses métiers </a:t>
            </a:r>
          </a:p>
        </p:txBody>
      </p:sp>
    </p:spTree>
    <p:extLst>
      <p:ext uri="{BB962C8B-B14F-4D97-AF65-F5344CB8AC3E}">
        <p14:creationId xmlns:p14="http://schemas.microsoft.com/office/powerpoint/2010/main" val="2233989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610ED-6FE7-E4DC-1DAC-8C6B8B347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060EF9-12A8-E350-CDEE-6CD771225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F4AE30-9128-047A-8A98-B6574D19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49CE2B8-150A-7305-6C10-FE3AB04C5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171575"/>
            <a:ext cx="7700948" cy="370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332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5ACA6C-297C-C3BA-ADF5-0F4AB90C9037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https://www.edf.fr/</a:t>
            </a:r>
            <a:endParaRPr lang="fr-FR" dirty="0"/>
          </a:p>
          <a:p>
            <a:endParaRPr lang="fr-FR" dirty="0">
              <a:hlinkClick r:id="rId3"/>
            </a:endParaRPr>
          </a:p>
          <a:p>
            <a:r>
              <a:rPr lang="fr-FR" dirty="0">
                <a:hlinkClick r:id="rId3"/>
              </a:rPr>
              <a:t>https://www.gifen.fr/</a:t>
            </a:r>
            <a:endParaRPr lang="fr-FR" dirty="0"/>
          </a:p>
          <a:p>
            <a:r>
              <a:rPr lang="fr-FR" dirty="0">
                <a:hlinkClick r:id="rId4"/>
              </a:rPr>
              <a:t>GIP Nord Ouest</a:t>
            </a:r>
            <a:endParaRPr lang="fr-FR" dirty="0"/>
          </a:p>
          <a:p>
            <a:endParaRPr lang="fr-FR" dirty="0"/>
          </a:p>
          <a:p>
            <a:r>
              <a:rPr lang="fr-FR" dirty="0">
                <a:hlinkClick r:id="rId5"/>
              </a:rPr>
              <a:t>https://www.edf.fr/edf-recrute</a:t>
            </a:r>
            <a:endParaRPr lang="fr-FR" dirty="0"/>
          </a:p>
          <a:p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EC8EB1F-AAC9-7FFD-11C2-677634C7C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aller plus loin</a:t>
            </a:r>
          </a:p>
        </p:txBody>
      </p:sp>
    </p:spTree>
    <p:extLst>
      <p:ext uri="{BB962C8B-B14F-4D97-AF65-F5344CB8AC3E}">
        <p14:creationId xmlns:p14="http://schemas.microsoft.com/office/powerpoint/2010/main" val="682793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pour une image  8" descr="Une image contenant bâtiment, ciel, plein air, dôme&#10;&#10;Le contenu généré par l’IA peut être incorrect.">
            <a:extLst>
              <a:ext uri="{FF2B5EF4-FFF2-40B4-BE49-F238E27FC236}">
                <a16:creationId xmlns:a16="http://schemas.microsoft.com/office/drawing/2014/main" id="{50812A67-D8A4-0F8D-8E8F-E3BE80056B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Image 7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E9D4E795-63F1-4F67-0384-729EFEA2BF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38112"/>
            <a:ext cx="1807368" cy="10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849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731AE-E656-A10E-C058-34931DE4C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pour une image  9" descr="Une image contenant moulin à vent, appareil, ciel, Éolienne&#10;&#10;Description générée automatiquement">
            <a:extLst>
              <a:ext uri="{FF2B5EF4-FFF2-40B4-BE49-F238E27FC236}">
                <a16:creationId xmlns:a16="http://schemas.microsoft.com/office/drawing/2014/main" id="{5FC04CF4-2077-6E62-A12B-891A6C4BCFDC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0675" y="1555750"/>
            <a:ext cx="3844925" cy="3844925"/>
          </a:xfr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DB08CA6-12C3-7C49-6574-9C6560812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5515" y="2937852"/>
            <a:ext cx="5400000" cy="1440000"/>
          </a:xfrm>
        </p:spPr>
        <p:txBody>
          <a:bodyPr/>
          <a:lstStyle/>
          <a:p>
            <a:r>
              <a:rPr lang="fr-FR" dirty="0"/>
              <a:t>Contexte du projet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AB6B624-B0B8-EF7C-4654-CEF16532E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844154-946C-4F13-3715-67D1D8CBC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38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DDD6904-B1B8-7A06-D19B-6285ACCA8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53" y="1356714"/>
            <a:ext cx="11269648" cy="3419952"/>
          </a:xfrm>
          <a:prstGeom prst="rect">
            <a:avLst/>
          </a:prstGeom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725E80-1DDF-8658-5203-B3D16F1D7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3B19B3-4D62-EEC9-E40E-6154B2CFB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B79A30-DCC7-B2D8-FB7C-3E0EAC56446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508456" y="4618292"/>
            <a:ext cx="8989891" cy="1022871"/>
          </a:xfrm>
        </p:spPr>
        <p:txBody>
          <a:bodyPr/>
          <a:lstStyle/>
          <a:p>
            <a:pPr lvl="2" algn="ctr"/>
            <a:r>
              <a:rPr lang="fr-FR" dirty="0"/>
              <a:t>Produire de manière sûre </a:t>
            </a:r>
          </a:p>
          <a:p>
            <a:pPr lvl="2" algn="ctr"/>
            <a:r>
              <a:rPr lang="fr-FR" dirty="0"/>
              <a:t>une électricité bas carbone</a:t>
            </a:r>
          </a:p>
          <a:p>
            <a:pPr lvl="2" algn="ctr"/>
            <a:r>
              <a:rPr lang="fr-FR" dirty="0"/>
              <a:t>à un coût compétitif en France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0327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C9032-CF03-F704-904F-4BEF8A3662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32EA97-6FEB-BB57-BBCE-73F780459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015B76-9279-FECF-AFE2-BB7C0C6D3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4EDB3DC-4A38-2700-7EF2-B2A25F4FE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79" y="903939"/>
            <a:ext cx="9561315" cy="409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3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B140B-B30A-7F5F-0BF4-0618CB07E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877B04-EFC8-184B-B2A7-5596888FD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CC38DF-E133-8880-C7AE-D41C5131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44C82F4-239C-7AE9-D942-0FFA9EC78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1041386"/>
            <a:ext cx="9086577" cy="477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11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80CF5-49ED-B827-5770-3CD7A1BCB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DA553C-71E2-8252-1A22-1E8B76D8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AA2D73-A6E2-FE71-7BEE-84C9AC4C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39C4A8-C489-34E8-7F05-CF7E05A04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90" y="1479280"/>
            <a:ext cx="9584244" cy="389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67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90E2D-0C43-B7D5-31DB-217174A8C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A339D3-A313-4B63-47A0-0B334FCA9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ACA68B-F848-37BA-60A2-3E2EB1642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67B695C-5493-1D92-975A-A5ED9DCE1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742949"/>
            <a:ext cx="9052347" cy="446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82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4B67D-A5AB-F399-BEF2-AE4CA9D09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A92798-3D19-4594-8B9C-EA093601F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5FF9CD-0742-7EAE-9C3B-F69B063D6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BD4F299-7E7A-9DD6-0E5C-B8636EBA6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962024"/>
            <a:ext cx="885825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062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5A2A6-6D2B-A2AA-7D01-6A2204C6D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1B77A4-48E8-B172-2C4E-60FEF9E9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4337" y="6381201"/>
            <a:ext cx="3960000" cy="252000"/>
          </a:xfrm>
        </p:spPr>
        <p:txBody>
          <a:bodyPr/>
          <a:lstStyle/>
          <a:p>
            <a:r>
              <a:rPr lang="fr-FR" dirty="0"/>
              <a:t>Pied de page de la présentation</a:t>
            </a:r>
            <a:r>
              <a:rPr lang="fr-FR" dirty="0">
                <a:solidFill>
                  <a:schemeClr val="accent3"/>
                </a:solidFill>
              </a:rPr>
              <a:t> ■ </a:t>
            </a:r>
            <a:r>
              <a:rPr lang="fr-FR" dirty="0"/>
              <a:t>00/00/00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75364A-EF00-767B-322A-EC18A4CFC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1101" y="6381201"/>
            <a:ext cx="720000" cy="252000"/>
          </a:xfrm>
        </p:spPr>
        <p:txBody>
          <a:bodyPr/>
          <a:lstStyle/>
          <a:p>
            <a:fld id="{0334CA73-E165-43C3-A7BE-6A64DCE862CA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9176D4B-9185-93F9-910E-E4ED29F4E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16" y="809624"/>
            <a:ext cx="8549841" cy="451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93935"/>
      </p:ext>
    </p:extLst>
  </p:cSld>
  <p:clrMapOvr>
    <a:masterClrMapping/>
  </p:clrMapOvr>
</p:sld>
</file>

<file path=ppt/theme/theme1.xml><?xml version="1.0" encoding="utf-8"?>
<a:theme xmlns:a="http://schemas.openxmlformats.org/drawingml/2006/main" name="EDF - Bleu">
  <a:themeElements>
    <a:clrScheme name="EDF">
      <a:dk1>
        <a:srgbClr val="001A70"/>
      </a:dk1>
      <a:lt1>
        <a:sysClr val="window" lastClr="FFFFFF"/>
      </a:lt1>
      <a:dk2>
        <a:srgbClr val="FE5815"/>
      </a:dk2>
      <a:lt2>
        <a:srgbClr val="FFFFFF"/>
      </a:lt2>
      <a:accent1>
        <a:srgbClr val="001A70"/>
      </a:accent1>
      <a:accent2>
        <a:srgbClr val="1057C8"/>
      </a:accent2>
      <a:accent3>
        <a:srgbClr val="1089FF"/>
      </a:accent3>
      <a:accent4>
        <a:srgbClr val="F8F7F7"/>
      </a:accent4>
      <a:accent5>
        <a:srgbClr val="FF861D"/>
      </a:accent5>
      <a:accent6>
        <a:srgbClr val="88D910"/>
      </a:accent6>
      <a:hlink>
        <a:srgbClr val="1057C8"/>
      </a:hlink>
      <a:folHlink>
        <a:srgbClr val="1089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F_MAJ Template PowerPoint_Camaieu Bleu_v9.potx" id="{C7BC2C8A-F9DA-41F8-B686-C1337741906B}" vid="{F87055EF-6F90-468B-B480-0C5B214006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BD9DC3313B1447A2548D086ED661B4" ma:contentTypeVersion="10" ma:contentTypeDescription="Crée un document." ma:contentTypeScope="" ma:versionID="686813063b95b3d4f8d879fda6c0ec16">
  <xsd:schema xmlns:xsd="http://www.w3.org/2001/XMLSchema" xmlns:xs="http://www.w3.org/2001/XMLSchema" xmlns:p="http://schemas.microsoft.com/office/2006/metadata/properties" xmlns:ns2="fc3cbecc-10fc-46c3-833f-682e7452c3a8" xmlns:ns3="28f8499e-a779-4a3e-85d6-b7811ef6db69" targetNamespace="http://schemas.microsoft.com/office/2006/metadata/properties" ma:root="true" ma:fieldsID="8674dc90b4340734bba39c71c269e6d6" ns2:_="" ns3:_="">
    <xsd:import namespace="fc3cbecc-10fc-46c3-833f-682e7452c3a8"/>
    <xsd:import namespace="28f8499e-a779-4a3e-85d6-b7811ef6db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3cbecc-10fc-46c3-833f-682e7452c3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f8499e-a779-4a3e-85d6-b7811ef6db6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5b73e5f-f128-4a69-9d97-90e626cc0375}" ma:internalName="TaxCatchAll" ma:showField="CatchAllData" ma:web="28f8499e-a779-4a3e-85d6-b7811ef6db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c3cbecc-10fc-46c3-833f-682e7452c3a8">
      <Terms xmlns="http://schemas.microsoft.com/office/infopath/2007/PartnerControls"/>
    </lcf76f155ced4ddcb4097134ff3c332f>
    <TaxCatchAll xmlns="28f8499e-a779-4a3e-85d6-b7811ef6db6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AB461A-237B-436D-BCB8-83B87E36C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3cbecc-10fc-46c3-833f-682e7452c3a8"/>
    <ds:schemaRef ds:uri="28f8499e-a779-4a3e-85d6-b7811ef6db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F3973C-71FF-447B-A908-32C1B1240432}">
  <ds:schemaRefs>
    <ds:schemaRef ds:uri="http://schemas.microsoft.com/office/2006/metadata/properties"/>
    <ds:schemaRef ds:uri="http://schemas.microsoft.com/office/infopath/2007/PartnerControls"/>
    <ds:schemaRef ds:uri="fc3cbecc-10fc-46c3-833f-682e7452c3a8"/>
    <ds:schemaRef ds:uri="28f8499e-a779-4a3e-85d6-b7811ef6db69"/>
  </ds:schemaRefs>
</ds:datastoreItem>
</file>

<file path=customXml/itemProps3.xml><?xml version="1.0" encoding="utf-8"?>
<ds:datastoreItem xmlns:ds="http://schemas.openxmlformats.org/officeDocument/2006/customXml" ds:itemID="{2832A6FB-2ED0-4122-8A7E-C645AA8F0490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d26f538-337a-4593-a7e6-123667b1a538}" enabled="1" method="Standard" siteId="{e242425b-70fc-44dc-9ddf-c21e304e6c8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PowerPoint Bleu - 2025</Template>
  <TotalTime>234</TotalTime>
  <Words>141</Words>
  <Application>Microsoft Office PowerPoint</Application>
  <PresentationFormat>Grand écran</PresentationFormat>
  <Paragraphs>30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5" baseType="lpstr">
      <vt:lpstr>Aptos</vt:lpstr>
      <vt:lpstr>Arial</vt:lpstr>
      <vt:lpstr>EDF - Bleu</vt:lpstr>
      <vt:lpstr>Promouvoir la production d’électricité nucléaire et la richesse de ses métiers </vt:lpstr>
      <vt:lpstr>Contexte du projet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aller plus loin</vt:lpstr>
      <vt:lpstr>Présentation PowerPoint</vt:lpstr>
    </vt:vector>
  </TitlesOfParts>
  <Company>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DORANGE Danny</dc:creator>
  <cp:lastModifiedBy>BOURGEOIS Franck</cp:lastModifiedBy>
  <cp:revision>31</cp:revision>
  <dcterms:created xsi:type="dcterms:W3CDTF">2025-12-15T10:49:56Z</dcterms:created>
  <dcterms:modified xsi:type="dcterms:W3CDTF">2026-01-18T20:22:38Z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0x010100F8BD9DC3313B1447A2548D086ED661B4</vt:lpwstr>
  </property>
</Properties>
</file>