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750" r:id="rId2"/>
  </p:sldMasterIdLst>
  <p:sldIdLst>
    <p:sldId id="256" r:id="rId3"/>
    <p:sldId id="257" r:id="rId4"/>
    <p:sldId id="258" r:id="rId5"/>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80" autoAdjust="0"/>
    <p:restoredTop sz="94660"/>
  </p:normalViewPr>
  <p:slideViewPr>
    <p:cSldViewPr snapToGrid="0">
      <p:cViewPr varScale="1">
        <p:scale>
          <a:sx n="74" d="100"/>
          <a:sy n="74" d="100"/>
        </p:scale>
        <p:origin x="300" y="5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3.xml"/><Relationship Id="rId4" Type="http://schemas.openxmlformats.org/officeDocument/2006/relationships/slide" Target="slides/slide2.xml"/><Relationship Id="rId9" Type="http://schemas.openxmlformats.org/officeDocument/2006/relationships/tableStyles" Target="tableStyle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e de titr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fr-FR"/>
              <a:t>Modifiez le style du titre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a:t>Modifiez le style des sous-titres du masque</a:t>
            </a:r>
            <a:endParaRPr lang="en-US" dirty="0"/>
          </a:p>
        </p:txBody>
      </p:sp>
      <p:sp>
        <p:nvSpPr>
          <p:cNvPr id="4" name="Date Placeholder 3"/>
          <p:cNvSpPr>
            <a:spLocks noGrp="1"/>
          </p:cNvSpPr>
          <p:nvPr>
            <p:ph type="dt" sz="half" idx="10"/>
          </p:nvPr>
        </p:nvSpPr>
        <p:spPr/>
        <p:txBody>
          <a:bodyPr/>
          <a:lstStyle/>
          <a:p>
            <a:fld id="{E24296E0-C14A-49DA-8DE1-E298F4F9418B}" type="datetimeFigureOut">
              <a:rPr lang="fr-FR" smtClean="0"/>
              <a:t>18/01/2026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91687775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re et légende">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fr-FR"/>
              <a:t>Modifiez le style du titre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18/01/2026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175518168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ation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fr-FR"/>
              <a:t>Modifiez le style du titre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a:t>Cliquez pour modifier les styles du texte du masque</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18/01/2026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385243827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arte nom">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fr-FR"/>
              <a:t>Modifiez le style du titre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18/01/2026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45508846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Carte nom cita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fr-FR"/>
              <a:t>Modifiez le style du titre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a:t>Cliquez pour modifier les styles du texte du masque</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18/01/2026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261230837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Vrai ou faux">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fr-FR"/>
              <a:t>Modifiez le style du titre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fr-FR"/>
              <a:t>Cliquez pour modifier les styles du texte du masque</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18/01/2026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357399211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a:t>Modifiez le style du titre</a:t>
            </a:r>
            <a:endParaRPr lang="en-US" dirty="0"/>
          </a:p>
        </p:txBody>
      </p:sp>
      <p:sp>
        <p:nvSpPr>
          <p:cNvPr id="3" name="Vertical Text Placeholder 2"/>
          <p:cNvSpPr>
            <a:spLocks noGrp="1"/>
          </p:cNvSpPr>
          <p:nvPr>
            <p:ph type="body" orient="vert" idx="1"/>
          </p:nvPr>
        </p:nvSpPr>
        <p:spPr/>
        <p:txBody>
          <a:bodyPr vert="eaVer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10"/>
          </p:nvPr>
        </p:nvSpPr>
        <p:spPr/>
        <p:txBody>
          <a:bodyPr/>
          <a:lstStyle/>
          <a:p>
            <a:fld id="{E24296E0-C14A-49DA-8DE1-E298F4F9418B}" type="datetimeFigureOut">
              <a:rPr lang="fr-FR" smtClean="0"/>
              <a:t>18/01/2026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51507624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fr-FR"/>
              <a:t>Modifiez le style du titre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10"/>
          </p:nvPr>
        </p:nvSpPr>
        <p:spPr/>
        <p:txBody>
          <a:bodyPr/>
          <a:lstStyle/>
          <a:p>
            <a:fld id="{E24296E0-C14A-49DA-8DE1-E298F4F9418B}" type="datetimeFigureOut">
              <a:rPr lang="fr-FR" smtClean="0"/>
              <a:t>18/01/2026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133779543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fr-FR"/>
              <a:t>Modifiez le style du titre</a:t>
            </a:r>
            <a:endParaRPr lang="en-US" dirty="0"/>
          </a:p>
        </p:txBody>
      </p:sp>
      <p:sp>
        <p:nvSpPr>
          <p:cNvPr id="3" name="Content Placeholder 2"/>
          <p:cNvSpPr>
            <a:spLocks noGrp="1"/>
          </p:cNvSpPr>
          <p:nvPr>
            <p:ph idx="1"/>
          </p:nvPr>
        </p:nvSpPr>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10"/>
          </p:nvPr>
        </p:nvSpPr>
        <p:spPr/>
        <p:txBody>
          <a:bodyPr/>
          <a:lstStyle/>
          <a:p>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fr-FR" smtClean="0"/>
              <a:t>‹N°›</a:t>
            </a:fld>
            <a:endParaRPr lang="fr-FR"/>
          </a:p>
        </p:txBody>
      </p:sp>
    </p:spTree>
    <p:extLst>
      <p:ext uri="{BB962C8B-B14F-4D97-AF65-F5344CB8AC3E}">
        <p14:creationId xmlns:p14="http://schemas.microsoft.com/office/powerpoint/2010/main" val="41118208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fr-FR"/>
              <a:t>Modifiez le style du titre</a:t>
            </a:r>
            <a:endParaRPr lang="en-US" dirty="0"/>
          </a:p>
        </p:txBody>
      </p:sp>
      <p:sp>
        <p:nvSpPr>
          <p:cNvPr id="3" name="Content Placeholder 2"/>
          <p:cNvSpPr>
            <a:spLocks noGrp="1"/>
          </p:cNvSpPr>
          <p:nvPr>
            <p:ph idx="1"/>
          </p:nvPr>
        </p:nvSpPr>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10"/>
          </p:nvPr>
        </p:nvSpPr>
        <p:spPr/>
        <p:txBody>
          <a:bodyPr/>
          <a:lstStyle/>
          <a:p>
            <a:fld id="{E24296E0-C14A-49DA-8DE1-E298F4F9418B}" type="datetimeFigureOut">
              <a:rPr lang="fr-FR" smtClean="0"/>
              <a:t>18/01/2026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20239537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fr-FR"/>
              <a:t>Modifiez le style du titre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a:t>Cliquez pour modifier les styles du texte du masque</a:t>
            </a:r>
          </a:p>
        </p:txBody>
      </p:sp>
      <p:sp>
        <p:nvSpPr>
          <p:cNvPr id="4" name="Date Placeholder 3"/>
          <p:cNvSpPr>
            <a:spLocks noGrp="1"/>
          </p:cNvSpPr>
          <p:nvPr>
            <p:ph type="dt" sz="half" idx="10"/>
          </p:nvPr>
        </p:nvSpPr>
        <p:spPr/>
        <p:txBody>
          <a:bodyPr/>
          <a:lstStyle/>
          <a:p>
            <a:fld id="{E24296E0-C14A-49DA-8DE1-E298F4F9418B}" type="datetimeFigureOut">
              <a:rPr lang="fr-FR" smtClean="0"/>
              <a:t>18/01/2026</a:t>
            </a:fld>
            <a:endParaRPr lang="fr-FR"/>
          </a:p>
        </p:txBody>
      </p:sp>
      <p:sp>
        <p:nvSpPr>
          <p:cNvPr id="5" name="Footer Placeholder 4"/>
          <p:cNvSpPr>
            <a:spLocks noGrp="1"/>
          </p:cNvSpPr>
          <p:nvPr>
            <p:ph type="ftr" sz="quarter" idx="11"/>
          </p:nvPr>
        </p:nvSpPr>
        <p:spPr/>
        <p:txBody>
          <a:bodyPr/>
          <a:lstStyle/>
          <a:p>
            <a:endParaRPr lang="fr-FR"/>
          </a:p>
        </p:txBody>
      </p:sp>
      <p:sp>
        <p:nvSpPr>
          <p:cNvPr id="6" name="Slide Number Placeholder 5"/>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126704878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a:t>Modifiez le style du titre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5" name="Date Placeholder 4"/>
          <p:cNvSpPr>
            <a:spLocks noGrp="1"/>
          </p:cNvSpPr>
          <p:nvPr>
            <p:ph type="dt" sz="half" idx="10"/>
          </p:nvPr>
        </p:nvSpPr>
        <p:spPr/>
        <p:txBody>
          <a:bodyPr/>
          <a:lstStyle/>
          <a:p>
            <a:fld id="{E24296E0-C14A-49DA-8DE1-E298F4F9418B}" type="datetimeFigureOut">
              <a:rPr lang="fr-FR" smtClean="0"/>
              <a:t>18/01/2026</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355539480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fr-FR"/>
              <a:t>Modifiez le style du titre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Cliquez pour modifier les styles du texte du masque</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a:t>Cliquez pour modifier les styles du texte du masque</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7" name="Date Placeholder 6"/>
          <p:cNvSpPr>
            <a:spLocks noGrp="1"/>
          </p:cNvSpPr>
          <p:nvPr>
            <p:ph type="dt" sz="half" idx="10"/>
          </p:nvPr>
        </p:nvSpPr>
        <p:spPr/>
        <p:txBody>
          <a:bodyPr/>
          <a:lstStyle/>
          <a:p>
            <a:fld id="{E24296E0-C14A-49DA-8DE1-E298F4F9418B}" type="datetimeFigureOut">
              <a:rPr lang="fr-FR" smtClean="0"/>
              <a:t>18/01/2026</a:t>
            </a:fld>
            <a:endParaRPr lang="fr-FR"/>
          </a:p>
        </p:txBody>
      </p:sp>
      <p:sp>
        <p:nvSpPr>
          <p:cNvPr id="8" name="Footer Placeholder 7"/>
          <p:cNvSpPr>
            <a:spLocks noGrp="1"/>
          </p:cNvSpPr>
          <p:nvPr>
            <p:ph type="ftr" sz="quarter" idx="11"/>
          </p:nvPr>
        </p:nvSpPr>
        <p:spPr/>
        <p:txBody>
          <a:bodyPr/>
          <a:lstStyle/>
          <a:p>
            <a:endParaRPr lang="fr-FR"/>
          </a:p>
        </p:txBody>
      </p:sp>
      <p:sp>
        <p:nvSpPr>
          <p:cNvPr id="9" name="Slide Number Placeholder 8"/>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328561185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fr-FR"/>
              <a:t>Modifiez le style du titre</a:t>
            </a:r>
            <a:endParaRPr lang="en-US" dirty="0"/>
          </a:p>
        </p:txBody>
      </p:sp>
      <p:sp>
        <p:nvSpPr>
          <p:cNvPr id="3" name="Date Placeholder 2"/>
          <p:cNvSpPr>
            <a:spLocks noGrp="1"/>
          </p:cNvSpPr>
          <p:nvPr>
            <p:ph type="dt" sz="half" idx="10"/>
          </p:nvPr>
        </p:nvSpPr>
        <p:spPr/>
        <p:txBody>
          <a:bodyPr/>
          <a:lstStyle/>
          <a:p>
            <a:fld id="{E24296E0-C14A-49DA-8DE1-E298F4F9418B}" type="datetimeFigureOut">
              <a:rPr lang="fr-FR" smtClean="0"/>
              <a:t>18/01/2026</a:t>
            </a:fld>
            <a:endParaRPr lang="fr-FR"/>
          </a:p>
        </p:txBody>
      </p:sp>
      <p:sp>
        <p:nvSpPr>
          <p:cNvPr id="4" name="Footer Placeholder 3"/>
          <p:cNvSpPr>
            <a:spLocks noGrp="1"/>
          </p:cNvSpPr>
          <p:nvPr>
            <p:ph type="ftr" sz="quarter" idx="11"/>
          </p:nvPr>
        </p:nvSpPr>
        <p:spPr/>
        <p:txBody>
          <a:bodyPr/>
          <a:lstStyle/>
          <a:p>
            <a:endParaRPr lang="fr-FR"/>
          </a:p>
        </p:txBody>
      </p:sp>
      <p:sp>
        <p:nvSpPr>
          <p:cNvPr id="5" name="Slide Number Placeholder 4"/>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38474321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24296E0-C14A-49DA-8DE1-E298F4F9418B}" type="datetimeFigureOut">
              <a:rPr lang="fr-FR" smtClean="0"/>
              <a:t>18/01/2026</a:t>
            </a:fld>
            <a:endParaRPr lang="fr-FR"/>
          </a:p>
        </p:txBody>
      </p:sp>
      <p:sp>
        <p:nvSpPr>
          <p:cNvPr id="3" name="Footer Placeholder 2"/>
          <p:cNvSpPr>
            <a:spLocks noGrp="1"/>
          </p:cNvSpPr>
          <p:nvPr>
            <p:ph type="ftr" sz="quarter" idx="11"/>
          </p:nvPr>
        </p:nvSpPr>
        <p:spPr/>
        <p:txBody>
          <a:bodyPr/>
          <a:lstStyle/>
          <a:p>
            <a:endParaRPr lang="fr-FR"/>
          </a:p>
        </p:txBody>
      </p:sp>
      <p:sp>
        <p:nvSpPr>
          <p:cNvPr id="4" name="Slide Number Placeholder 3"/>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183083328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fr-FR"/>
              <a:t>Modifiez le style du titre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fr-FR"/>
              <a:t>Cliquez pour modifier les styles du texte du masque</a:t>
            </a:r>
          </a:p>
        </p:txBody>
      </p:sp>
      <p:sp>
        <p:nvSpPr>
          <p:cNvPr id="5" name="Date Placeholder 4"/>
          <p:cNvSpPr>
            <a:spLocks noGrp="1"/>
          </p:cNvSpPr>
          <p:nvPr>
            <p:ph type="dt" sz="half" idx="10"/>
          </p:nvPr>
        </p:nvSpPr>
        <p:spPr/>
        <p:txBody>
          <a:bodyPr/>
          <a:lstStyle/>
          <a:p>
            <a:fld id="{E24296E0-C14A-49DA-8DE1-E298F4F9418B}" type="datetimeFigureOut">
              <a:rPr lang="fr-FR" smtClean="0"/>
              <a:t>18/01/2026</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315940520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fr-FR"/>
              <a:t>Modifiez le style du titre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fr-FR"/>
              <a:t>Cliquez sur l'icône pour ajouter une image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a:t>Cliquez pour modifier les styles du texte du masque</a:t>
            </a:r>
          </a:p>
        </p:txBody>
      </p:sp>
      <p:sp>
        <p:nvSpPr>
          <p:cNvPr id="5" name="Date Placeholder 4"/>
          <p:cNvSpPr>
            <a:spLocks noGrp="1"/>
          </p:cNvSpPr>
          <p:nvPr>
            <p:ph type="dt" sz="half" idx="10"/>
          </p:nvPr>
        </p:nvSpPr>
        <p:spPr/>
        <p:txBody>
          <a:bodyPr/>
          <a:lstStyle/>
          <a:p>
            <a:fld id="{E24296E0-C14A-49DA-8DE1-E298F4F9418B}" type="datetimeFigureOut">
              <a:rPr lang="fr-FR" smtClean="0"/>
              <a:t>18/01/2026</a:t>
            </a:fld>
            <a:endParaRPr lang="fr-FR"/>
          </a:p>
        </p:txBody>
      </p:sp>
      <p:sp>
        <p:nvSpPr>
          <p:cNvPr id="6" name="Footer Placeholder 5"/>
          <p:cNvSpPr>
            <a:spLocks noGrp="1"/>
          </p:cNvSpPr>
          <p:nvPr>
            <p:ph type="ftr" sz="quarter" idx="11"/>
          </p:nvPr>
        </p:nvSpPr>
        <p:spPr/>
        <p:txBody>
          <a:bodyPr/>
          <a:lstStyle/>
          <a:p>
            <a:endParaRPr lang="fr-FR"/>
          </a:p>
        </p:txBody>
      </p:sp>
      <p:sp>
        <p:nvSpPr>
          <p:cNvPr id="7" name="Slide Number Placeholder 6"/>
          <p:cNvSpPr>
            <a:spLocks noGrp="1"/>
          </p:cNvSpPr>
          <p:nvPr>
            <p:ph type="sldNum" sz="quarter" idx="12"/>
          </p:nvPr>
        </p:nvSpPr>
        <p:spPr/>
        <p:txBody>
          <a:bodyPr/>
          <a:lstStyle/>
          <a:p>
            <a:fld id="{EED34140-8DEF-42EC-91B1-A22DE242E762}" type="slidenum">
              <a:rPr lang="fr-FR" smtClean="0"/>
              <a:t>‹N°›</a:t>
            </a:fld>
            <a:endParaRPr lang="fr-FR"/>
          </a:p>
        </p:txBody>
      </p:sp>
    </p:spTree>
    <p:extLst>
      <p:ext uri="{BB962C8B-B14F-4D97-AF65-F5344CB8AC3E}">
        <p14:creationId xmlns:p14="http://schemas.microsoft.com/office/powerpoint/2010/main" val="145081715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_rels/slideMaster2.xml.rels><?xml version="1.0" encoding="UTF-8" standalone="yes"?>
<Relationships xmlns="http://schemas.openxmlformats.org/package/2006/relationships"><Relationship Id="rId2" Type="http://schemas.openxmlformats.org/officeDocument/2006/relationships/theme" Target="../theme/theme2.xml"/><Relationship Id="rId1" Type="http://schemas.openxmlformats.org/officeDocument/2006/relationships/slideLayout" Target="../slideLayouts/slideLayout17.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fr-FR"/>
              <a:t>Modifiez le style du titre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E24296E0-C14A-49DA-8DE1-E298F4F9418B}" type="datetimeFigureOut">
              <a:rPr lang="fr-FR" smtClean="0"/>
              <a:t>18/01/2026</a:t>
            </a:fld>
            <a:endParaRPr lang="fr-FR"/>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fr-FR"/>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EED34140-8DEF-42EC-91B1-A22DE242E762}" type="slidenum">
              <a:rPr lang="fr-FR" smtClean="0"/>
              <a:t>‹N°›</a:t>
            </a:fld>
            <a:endParaRPr lang="fr-FR"/>
          </a:p>
        </p:txBody>
      </p:sp>
    </p:spTree>
    <p:extLst>
      <p:ext uri="{BB962C8B-B14F-4D97-AF65-F5344CB8AC3E}">
        <p14:creationId xmlns:p14="http://schemas.microsoft.com/office/powerpoint/2010/main" val="157790496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fr-FR"/>
              <a:t>Modifiez le style du titre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fr-FR"/>
              <a:t>Cliquez pour modifier les styles du texte du masque</a:t>
            </a:r>
          </a:p>
          <a:p>
            <a:pPr lvl="1"/>
            <a:r>
              <a:rPr lang="fr-FR"/>
              <a:t>Deuxième niveau</a:t>
            </a:r>
          </a:p>
          <a:p>
            <a:pPr lvl="2"/>
            <a:r>
              <a:rPr lang="fr-FR"/>
              <a:t>Troisième niveau</a:t>
            </a:r>
          </a:p>
          <a:p>
            <a:pPr lvl="3"/>
            <a:r>
              <a:rPr lang="fr-FR"/>
              <a:t>Quatrième niveau</a:t>
            </a:r>
          </a:p>
          <a:p>
            <a:pPr lvl="4"/>
            <a:r>
              <a:rPr lang="fr-FR"/>
              <a:t>Cinquième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endParaRPr lang="fr-FR"/>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fr-FR"/>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pPr marL="0" lvl="0" indent="0" algn="r" rtl="0">
              <a:spcBef>
                <a:spcPts val="0"/>
              </a:spcBef>
              <a:spcAft>
                <a:spcPts val="0"/>
              </a:spcAft>
              <a:buNone/>
            </a:pPr>
            <a:fld id="{00000000-1234-1234-1234-123412341234}" type="slidenum">
              <a:rPr lang="fr-FR" smtClean="0"/>
              <a:t>‹N°›</a:t>
            </a:fld>
            <a:endParaRPr lang="fr-FR"/>
          </a:p>
        </p:txBody>
      </p:sp>
    </p:spTree>
    <p:extLst>
      <p:ext uri="{BB962C8B-B14F-4D97-AF65-F5344CB8AC3E}">
        <p14:creationId xmlns:p14="http://schemas.microsoft.com/office/powerpoint/2010/main" val="1100823824"/>
      </p:ext>
    </p:extLst>
  </p:cSld>
  <p:clrMap bg1="lt1" tx1="dk1" bg2="lt2" tx2="dk2" accent1="accent1" accent2="accent2" accent3="accent3" accent4="accent4" accent5="accent5" accent6="accent6" hlink="hlink" folHlink="folHlink"/>
  <p:sldLayoutIdLst>
    <p:sldLayoutId id="2147483752" r:id="rId1"/>
  </p:sldLayoutIdLst>
  <p:hf sldNum="0" hdr="0" ftr="0" dt="0"/>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2FD81162-023C-DF2C-E3A9-FDD816CF85FE}"/>
              </a:ext>
            </a:extLst>
          </p:cNvPr>
          <p:cNvSpPr>
            <a:spLocks noGrp="1"/>
          </p:cNvSpPr>
          <p:nvPr>
            <p:ph type="ctrTitle"/>
          </p:nvPr>
        </p:nvSpPr>
        <p:spPr/>
        <p:txBody>
          <a:bodyPr/>
          <a:lstStyle/>
          <a:p>
            <a:r>
              <a:rPr lang="fr-FR" dirty="0"/>
              <a:t>Problématique Nucléaire</a:t>
            </a:r>
          </a:p>
        </p:txBody>
      </p:sp>
      <p:sp>
        <p:nvSpPr>
          <p:cNvPr id="3" name="Sous-titre 2">
            <a:extLst>
              <a:ext uri="{FF2B5EF4-FFF2-40B4-BE49-F238E27FC236}">
                <a16:creationId xmlns:a16="http://schemas.microsoft.com/office/drawing/2014/main" id="{1A706F47-7B37-CA1F-35E1-6C429FC40D58}"/>
              </a:ext>
            </a:extLst>
          </p:cNvPr>
          <p:cNvSpPr>
            <a:spLocks noGrp="1"/>
          </p:cNvSpPr>
          <p:nvPr>
            <p:ph type="subTitle" idx="1"/>
          </p:nvPr>
        </p:nvSpPr>
        <p:spPr/>
        <p:txBody>
          <a:bodyPr/>
          <a:lstStyle/>
          <a:p>
            <a:r>
              <a:rPr lang="fr-FR" dirty="0"/>
              <a:t>Proposée par l’entreprise EDF</a:t>
            </a:r>
          </a:p>
          <a:p>
            <a:r>
              <a:rPr lang="fr-FR" dirty="0"/>
              <a:t>CNPE de Flamanville</a:t>
            </a:r>
          </a:p>
        </p:txBody>
      </p:sp>
      <p:pic>
        <p:nvPicPr>
          <p:cNvPr id="4" name="Image 3">
            <a:extLst>
              <a:ext uri="{FF2B5EF4-FFF2-40B4-BE49-F238E27FC236}">
                <a16:creationId xmlns:a16="http://schemas.microsoft.com/office/drawing/2014/main" id="{3616649C-27F3-4FF9-5119-802C261EAC1C}"/>
              </a:ext>
            </a:extLst>
          </p:cNvPr>
          <p:cNvPicPr>
            <a:picLocks noChangeAspect="1"/>
          </p:cNvPicPr>
          <p:nvPr/>
        </p:nvPicPr>
        <p:blipFill>
          <a:blip r:embed="rId2"/>
          <a:stretch>
            <a:fillRect/>
          </a:stretch>
        </p:blipFill>
        <p:spPr>
          <a:xfrm>
            <a:off x="634403" y="1557493"/>
            <a:ext cx="3507281" cy="4299721"/>
          </a:xfrm>
          <a:prstGeom prst="rect">
            <a:avLst/>
          </a:prstGeom>
        </p:spPr>
      </p:pic>
    </p:spTree>
    <p:extLst>
      <p:ext uri="{BB962C8B-B14F-4D97-AF65-F5344CB8AC3E}">
        <p14:creationId xmlns:p14="http://schemas.microsoft.com/office/powerpoint/2010/main" val="18862065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a:extLst>
            <a:ext uri="{FF2B5EF4-FFF2-40B4-BE49-F238E27FC236}">
              <a16:creationId xmlns:a16="http://schemas.microsoft.com/office/drawing/2014/main" id="{BC4AC8E4-A6EB-FB7F-9D93-3DFB6F5B12AA}"/>
            </a:ext>
          </a:extLst>
        </p:cNvPr>
        <p:cNvGrpSpPr/>
        <p:nvPr/>
      </p:nvGrpSpPr>
      <p:grpSpPr>
        <a:xfrm>
          <a:off x="0" y="0"/>
          <a:ext cx="0" cy="0"/>
          <a:chOff x="0" y="0"/>
          <a:chExt cx="0" cy="0"/>
        </a:xfrm>
      </p:grpSpPr>
      <p:sp useBgFill="1">
        <p:nvSpPr>
          <p:cNvPr id="9" name="Rectangle 8">
            <a:extLst>
              <a:ext uri="{FF2B5EF4-FFF2-40B4-BE49-F238E27FC236}">
                <a16:creationId xmlns:a16="http://schemas.microsoft.com/office/drawing/2014/main" id="{E80B86A7-A1EC-475B-9166-88902B033A3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re 1">
            <a:extLst>
              <a:ext uri="{FF2B5EF4-FFF2-40B4-BE49-F238E27FC236}">
                <a16:creationId xmlns:a16="http://schemas.microsoft.com/office/drawing/2014/main" id="{7AAE72A4-68AB-4804-CF24-BEBFEE866FDB}"/>
              </a:ext>
            </a:extLst>
          </p:cNvPr>
          <p:cNvSpPr>
            <a:spLocks noGrp="1"/>
          </p:cNvSpPr>
          <p:nvPr>
            <p:ph type="title"/>
          </p:nvPr>
        </p:nvSpPr>
        <p:spPr>
          <a:xfrm>
            <a:off x="1333502" y="619648"/>
            <a:ext cx="10573366" cy="1320800"/>
          </a:xfrm>
        </p:spPr>
        <p:txBody>
          <a:bodyPr>
            <a:normAutofit fontScale="90000"/>
          </a:bodyPr>
          <a:lstStyle/>
          <a:p>
            <a:r>
              <a:rPr lang="fr-FR" dirty="0">
                <a:solidFill>
                  <a:schemeClr val="accent2"/>
                </a:solidFill>
              </a:rPr>
              <a:t>Problématique Nucléaire</a:t>
            </a:r>
            <a:br>
              <a:rPr lang="fr-FR" dirty="0"/>
            </a:br>
            <a:r>
              <a:rPr lang="fr-FR" i="1" dirty="0"/>
              <a:t>Proposée par l’entreprise EDF – CNPE de Flamanville</a:t>
            </a:r>
          </a:p>
        </p:txBody>
      </p:sp>
      <p:sp>
        <p:nvSpPr>
          <p:cNvPr id="11" name="Isosceles Triangle 9">
            <a:extLst>
              <a:ext uri="{FF2B5EF4-FFF2-40B4-BE49-F238E27FC236}">
                <a16:creationId xmlns:a16="http://schemas.microsoft.com/office/drawing/2014/main" id="{C2C29CB1-9F74-4879-A6AF-AEA67B6F1F4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fr-FR"/>
          </a:p>
        </p:txBody>
      </p:sp>
      <p:sp>
        <p:nvSpPr>
          <p:cNvPr id="3" name="Espace réservé du contenu 2">
            <a:extLst>
              <a:ext uri="{FF2B5EF4-FFF2-40B4-BE49-F238E27FC236}">
                <a16:creationId xmlns:a16="http://schemas.microsoft.com/office/drawing/2014/main" id="{C29CD3AD-7739-CB20-4392-A138ECF78E85}"/>
              </a:ext>
            </a:extLst>
          </p:cNvPr>
          <p:cNvSpPr>
            <a:spLocks noGrp="1"/>
          </p:cNvSpPr>
          <p:nvPr>
            <p:ph idx="1"/>
          </p:nvPr>
        </p:nvSpPr>
        <p:spPr>
          <a:xfrm>
            <a:off x="924449" y="1930400"/>
            <a:ext cx="10818818" cy="4307951"/>
          </a:xfrm>
        </p:spPr>
        <p:txBody>
          <a:bodyPr>
            <a:normAutofit lnSpcReduction="10000"/>
          </a:bodyPr>
          <a:lstStyle/>
          <a:p>
            <a:pPr marL="0" indent="0" algn="ctr">
              <a:buNone/>
            </a:pPr>
            <a:r>
              <a:rPr lang="fr-FR" sz="1400" b="1" dirty="0"/>
              <a:t>Le contexte</a:t>
            </a:r>
          </a:p>
          <a:p>
            <a:pPr marL="0" indent="0" algn="just">
              <a:buNone/>
            </a:pPr>
            <a:r>
              <a:rPr lang="fr-FR" sz="1400" dirty="0"/>
              <a:t>Le nucléaire est la première source de production d’électricité en France avec 67% en 2024. La France est dotée d’un parc de 18 centrales nucléaires avec 56 réacteurs (+ 1 EPR) dont 9 en Normandie. Cette source d’électricité est bas-carbone, pilotable et contribue à notre indépendance énergétique. Il  s’agît d’un atout majeur pour la France. Ces centrales nécessitent de nombreuses compétences pour assurer leur fonctionnement. La filière nucléaire regroupe 220 000 emplois répartis en plus de 230 métiers. Ces métiers représentent des opportunités intéressantes de parcours professionnels.</a:t>
            </a:r>
          </a:p>
          <a:p>
            <a:pPr marL="0" indent="0" algn="ctr">
              <a:buNone/>
            </a:pPr>
            <a:endParaRPr lang="fr-FR" sz="1400" b="1" dirty="0"/>
          </a:p>
          <a:p>
            <a:pPr marL="0" indent="0" algn="ctr">
              <a:buNone/>
            </a:pPr>
            <a:r>
              <a:rPr lang="fr-FR" sz="2000" dirty="0">
                <a:solidFill>
                  <a:srgbClr val="0070C0"/>
                </a:solidFill>
              </a:rPr>
              <a:t>La problématique</a:t>
            </a:r>
          </a:p>
          <a:p>
            <a:pPr marL="0" indent="0" algn="ctr">
              <a:buNone/>
            </a:pPr>
            <a:r>
              <a:rPr lang="fr-FR" sz="2000" b="1" dirty="0">
                <a:solidFill>
                  <a:srgbClr val="0070C0"/>
                </a:solidFill>
              </a:rPr>
              <a:t>Développez un projet qui donne envie à différents publics                                                             de rejoindre les métiers du nucléaire en exploitation.</a:t>
            </a:r>
          </a:p>
          <a:p>
            <a:pPr marL="0" indent="0" algn="ctr">
              <a:buNone/>
            </a:pPr>
            <a:endParaRPr lang="fr-FR" sz="1400" b="1" dirty="0"/>
          </a:p>
          <a:p>
            <a:pPr marL="0" indent="0" algn="ctr">
              <a:buNone/>
            </a:pPr>
            <a:r>
              <a:rPr lang="fr-FR" sz="1400" b="1" dirty="0"/>
              <a:t>Les attendus </a:t>
            </a:r>
          </a:p>
          <a:p>
            <a:pPr marL="0" indent="0" algn="just">
              <a:buNone/>
            </a:pPr>
            <a:r>
              <a:rPr lang="fr-FR" sz="1400" dirty="0"/>
              <a:t>Votre projet devra inclure les aspects suivants : la place du nucléaire dans le mix énergétique et ses enjeux futurs, le fonctionnement technique et le pilotage d’une centrale, la valorisation d’un ou plusieurs métiers en lien avec l’exploitation d’une centrale. </a:t>
            </a:r>
          </a:p>
        </p:txBody>
      </p:sp>
      <p:sp>
        <p:nvSpPr>
          <p:cNvPr id="13" name="Isosceles Triangle 11">
            <a:extLst>
              <a:ext uri="{FF2B5EF4-FFF2-40B4-BE49-F238E27FC236}">
                <a16:creationId xmlns:a16="http://schemas.microsoft.com/office/drawing/2014/main" id="{7E2C7115-5336-410C-AD71-0F0952A2E5A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1743267"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fr-FR"/>
          </a:p>
        </p:txBody>
      </p:sp>
    </p:spTree>
    <p:extLst>
      <p:ext uri="{BB962C8B-B14F-4D97-AF65-F5344CB8AC3E}">
        <p14:creationId xmlns:p14="http://schemas.microsoft.com/office/powerpoint/2010/main" val="236360679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F8E2992D-CD96-FF4A-982C-8AB099DD165B}"/>
              </a:ext>
            </a:extLst>
          </p:cNvPr>
          <p:cNvSpPr>
            <a:spLocks noGrp="1"/>
          </p:cNvSpPr>
          <p:nvPr>
            <p:ph type="title"/>
          </p:nvPr>
        </p:nvSpPr>
        <p:spPr/>
        <p:txBody>
          <a:bodyPr/>
          <a:lstStyle/>
          <a:p>
            <a:r>
              <a:rPr lang="fr-FR" dirty="0"/>
              <a:t>Liste des documents disponibles</a:t>
            </a:r>
          </a:p>
        </p:txBody>
      </p:sp>
      <p:sp>
        <p:nvSpPr>
          <p:cNvPr id="3" name="Espace réservé du contenu 2">
            <a:extLst>
              <a:ext uri="{FF2B5EF4-FFF2-40B4-BE49-F238E27FC236}">
                <a16:creationId xmlns:a16="http://schemas.microsoft.com/office/drawing/2014/main" id="{359A1563-BD3C-1564-1381-7516BB1473D5}"/>
              </a:ext>
            </a:extLst>
          </p:cNvPr>
          <p:cNvSpPr>
            <a:spLocks noGrp="1"/>
          </p:cNvSpPr>
          <p:nvPr>
            <p:ph idx="1"/>
          </p:nvPr>
        </p:nvSpPr>
        <p:spPr/>
        <p:txBody>
          <a:bodyPr/>
          <a:lstStyle/>
          <a:p>
            <a:r>
              <a:rPr lang="fr-FR" dirty="0"/>
              <a:t>Le nucléaire en France</a:t>
            </a:r>
          </a:p>
          <a:p>
            <a:r>
              <a:rPr lang="fr-FR" dirty="0"/>
              <a:t>Promouvoir la production d’électricité nucléaire</a:t>
            </a:r>
          </a:p>
        </p:txBody>
      </p:sp>
    </p:spTree>
    <p:extLst>
      <p:ext uri="{BB962C8B-B14F-4D97-AF65-F5344CB8AC3E}">
        <p14:creationId xmlns:p14="http://schemas.microsoft.com/office/powerpoint/2010/main" val="4069007716"/>
      </p:ext>
    </p:extLst>
  </p:cSld>
  <p:clrMapOvr>
    <a:masterClrMapping/>
  </p:clrMapOvr>
</p:sld>
</file>

<file path=ppt/theme/theme1.xml><?xml version="1.0" encoding="utf-8"?>
<a:theme xmlns:a="http://schemas.openxmlformats.org/drawingml/2006/main" name="Facette">
  <a:themeElements>
    <a:clrScheme name="Facette">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te">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te">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Facette">
  <a:themeElements>
    <a:clrScheme name="Facette">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te">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te">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Metadata/LabelInfo.xml><?xml version="1.0" encoding="utf-8"?>
<clbl:labelList xmlns:clbl="http://schemas.microsoft.com/office/2020/mipLabelMetadata">
  <clbl:label id="{2d26f538-337a-4593-a7e6-123667b1a538}" enabled="1" method="Standard" siteId="{e242425b-70fc-44dc-9ddf-c21e304e6c80}" contentBits="0" removed="0"/>
</clbl:labelList>
</file>

<file path=docProps/app.xml><?xml version="1.0" encoding="utf-8"?>
<Properties xmlns="http://schemas.openxmlformats.org/officeDocument/2006/extended-properties" xmlns:vt="http://schemas.openxmlformats.org/officeDocument/2006/docPropsVTypes">
  <Template>Facet</Template>
  <TotalTime>22</TotalTime>
  <Words>197</Words>
  <Application>Microsoft Office PowerPoint</Application>
  <PresentationFormat>Grand écran</PresentationFormat>
  <Paragraphs>15</Paragraphs>
  <Slides>3</Slides>
  <Notes>0</Notes>
  <HiddenSlides>0</HiddenSlides>
  <MMClips>0</MMClips>
  <ScaleCrop>false</ScaleCrop>
  <HeadingPairs>
    <vt:vector size="6" baseType="variant">
      <vt:variant>
        <vt:lpstr>Polices utilisées</vt:lpstr>
      </vt:variant>
      <vt:variant>
        <vt:i4>3</vt:i4>
      </vt:variant>
      <vt:variant>
        <vt:lpstr>Thème</vt:lpstr>
      </vt:variant>
      <vt:variant>
        <vt:i4>2</vt:i4>
      </vt:variant>
      <vt:variant>
        <vt:lpstr>Titres des diapositives</vt:lpstr>
      </vt:variant>
      <vt:variant>
        <vt:i4>3</vt:i4>
      </vt:variant>
    </vt:vector>
  </HeadingPairs>
  <TitlesOfParts>
    <vt:vector size="8" baseType="lpstr">
      <vt:lpstr>Arial</vt:lpstr>
      <vt:lpstr>Trebuchet MS</vt:lpstr>
      <vt:lpstr>Wingdings 3</vt:lpstr>
      <vt:lpstr>Facette</vt:lpstr>
      <vt:lpstr>Facette</vt:lpstr>
      <vt:lpstr>Problématique Nucléaire</vt:lpstr>
      <vt:lpstr>Problématique Nucléaire Proposée par l’entreprise EDF – CNPE de Flamanville</vt:lpstr>
      <vt:lpstr>Liste des documents disponibles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BOURGEOIS Franck</dc:creator>
  <cp:lastModifiedBy>BOURGEOIS Franck</cp:lastModifiedBy>
  <cp:revision>5</cp:revision>
  <dcterms:created xsi:type="dcterms:W3CDTF">2026-01-15T14:47:51Z</dcterms:created>
  <dcterms:modified xsi:type="dcterms:W3CDTF">2026-01-18T20:26:44Z</dcterms:modified>
</cp:coreProperties>
</file>

<file path=docProps/thumbnail.jpeg>
</file>